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  <p:sldMasterId id="2147483744" r:id="rId5"/>
  </p:sldMasterIdLst>
  <p:sldIdLst>
    <p:sldId id="266" r:id="rId6"/>
    <p:sldId id="258" r:id="rId7"/>
    <p:sldId id="259" r:id="rId8"/>
    <p:sldId id="260" r:id="rId9"/>
    <p:sldId id="277" r:id="rId10"/>
    <p:sldId id="261" r:id="rId11"/>
    <p:sldId id="262" r:id="rId12"/>
    <p:sldId id="26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276" r:id="rId45"/>
    <p:sldId id="278" r:id="rId46"/>
    <p:sldId id="279" r:id="rId47"/>
    <p:sldId id="318" r:id="rId48"/>
    <p:sldId id="280" r:id="rId49"/>
    <p:sldId id="281" r:id="rId50"/>
    <p:sldId id="282" r:id="rId51"/>
    <p:sldId id="319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316" r:id="rId60"/>
    <p:sldId id="317" r:id="rId61"/>
    <p:sldId id="292" r:id="rId62"/>
    <p:sldId id="293" r:id="rId6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85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/>
              <a:pPr/>
              <a:t>19/08/2020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785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/>
              <a:pPr/>
              <a:t>19/08/2020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470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/>
              <a:pPr/>
              <a:t>19/08/2020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24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19/08/2020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0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19/08/2020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5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19/08/2020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41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19/08/2020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24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19/08/2020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1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19/08/2020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95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19/08/2020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11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19/08/2020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7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/>
              <a:pPr/>
              <a:t>19/08/2020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9394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19/08/2020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31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19/08/2020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37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19/08/2020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8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/>
              <a:pPr/>
              <a:t>19/08/2020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381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/>
              <a:pPr/>
              <a:t>19/08/2020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75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/>
              <a:pPr/>
              <a:t>19/08/2020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73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/>
              <a:pPr/>
              <a:t>19/08/2020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087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/>
              <a:pPr/>
              <a:t>19/08/2020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519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/>
              <a:pPr/>
              <a:t>19/08/2020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200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F72-F2DD-44ED-BCB0-D3AAA084515A}" type="datetimeFigureOut">
              <a:rPr lang="en-AU" smtClean="0"/>
              <a:pPr/>
              <a:t>19/08/2020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4ECD-55A1-4037-8188-6B41F0FBBA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126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0">
              <a:srgbClr val="000000"/>
            </a:gs>
            <a:gs pos="0">
              <a:srgbClr val="00003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2BF72-F2DD-44ED-BCB0-D3AAA084515A}" type="datetimeFigureOut">
              <a:rPr lang="en-AU" smtClean="0"/>
              <a:pPr/>
              <a:t>19/08/2020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C4ECD-55A1-4037-8188-6B41F0FBBA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071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2BF72-F2DD-44ED-BCB0-D3AAA084515A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19/08/2020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C4ECD-55A1-4037-8188-6B41F0FBBA09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3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Lord have mercy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5 Songs of Faith</a:t>
            </a:r>
            <a:br>
              <a:rPr lang="en-AU" dirty="0" smtClean="0"/>
            </a:br>
            <a:r>
              <a:rPr lang="en-AU" sz="2400" dirty="0"/>
              <a:t>C</a:t>
            </a:r>
            <a:r>
              <a:rPr lang="en-AU" sz="2400" dirty="0" smtClean="0"/>
              <a:t>omposed by Simon Schmidt (2013)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61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ren\Documents\0Work\Services\Melody lines\5 Songs of Faith\5 Songs of Faith - 2 Glory to God For images\Slide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67544" y="138104"/>
            <a:ext cx="7786694" cy="4867292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8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ren\Documents\0Work\Services\Melody lines\5 Songs of Faith\5 Songs of Faith - 2 Glory to God For images\Slide3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115599"/>
            <a:ext cx="7858702" cy="4912302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rren\Documents\0Work\Services\Melody lines\5 Songs of Faith\5 Songs of Faith - 2 Glory to God For images\Slide4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93093"/>
            <a:ext cx="7930710" cy="4957313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2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rren\Documents\0Work\Services\Melody lines\5 Songs of Faith\5 Songs of Faith - 2 Glory to God For images\Slide5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93093"/>
            <a:ext cx="7930710" cy="4957313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rren\Documents\0Work\Services\Melody lines\5 Songs of Faith\5 Songs of Faith - 2 Glory to God For images\Slide6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" b="8328"/>
          <a:stretch/>
        </p:blipFill>
        <p:spPr bwMode="auto">
          <a:xfrm>
            <a:off x="467544" y="-236562"/>
            <a:ext cx="8228572" cy="5143500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1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rren\Documents\0Work\Services\Melody lines\5 Songs of Faith\5 Songs of Faith - 2 Glory to God For images\Slide7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" b="8328"/>
          <a:stretch/>
        </p:blipFill>
        <p:spPr bwMode="auto">
          <a:xfrm>
            <a:off x="467544" y="-236562"/>
            <a:ext cx="8228572" cy="5143500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rren\Documents\0Work\Services\Melody lines\5 Songs of Faith\5 Songs of Faith - 2 Glory to God For images\Slide8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" b="8328"/>
          <a:stretch/>
        </p:blipFill>
        <p:spPr bwMode="auto">
          <a:xfrm>
            <a:off x="467544" y="-236562"/>
            <a:ext cx="8228572" cy="5143500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6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rren\Documents\0Work\Services\Melody lines\5 Songs of Faith\5 Songs of Faith - 2 Glory to God For images\Slide9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" b="8328"/>
          <a:stretch/>
        </p:blipFill>
        <p:spPr bwMode="auto">
          <a:xfrm>
            <a:off x="467544" y="-236562"/>
            <a:ext cx="8228572" cy="5143500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7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rren\Documents\0Work\Services\Melody lines\5 Songs of Faith\5 Songs of Faith - 2 Glory to God For images\Slide10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93093"/>
            <a:ext cx="7930710" cy="4957313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rren\Documents\0Work\Services\Melody lines\5 Songs of Faith\5 Songs of Faith - 2 Glory to God For images\Slide11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70588"/>
            <a:ext cx="8002718" cy="5002324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rren\Documents\0Work\Services\Melody lines\5 Songs of Faith\5 Songs of Faith - 1 Lord Have Mercy For images 161111\Slide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12491"/>
          <a:stretch/>
        </p:blipFill>
        <p:spPr bwMode="auto">
          <a:xfrm>
            <a:off x="806" y="1"/>
            <a:ext cx="9142413" cy="5143500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56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Glory to God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5 Songs of Faith</a:t>
            </a:r>
            <a:br>
              <a:rPr lang="en-AU" dirty="0" smtClean="0"/>
            </a:br>
            <a:r>
              <a:rPr lang="en-AU" sz="2400" dirty="0"/>
              <a:t>C</a:t>
            </a:r>
            <a:r>
              <a:rPr lang="en-AU" sz="2400" dirty="0" smtClean="0"/>
              <a:t>omposed by Simon Schmidt (2013)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03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rren\Documents\0Work\Services\Melody lines\5 Songs of Faith\5 Songs of Faith - 2 Glory to God For images - inverted\Slide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70588"/>
            <a:ext cx="8002718" cy="5002324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arren\Documents\0Work\Services\Melody lines\5 Songs of Faith\5 Songs of Faith - 2 Glory to God For images - inverted\Slide3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70588"/>
            <a:ext cx="8002718" cy="5002324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arren\Documents\0Work\Services\Melody lines\5 Songs of Faith\5 Songs of Faith - 2 Glory to God For images - inverted\Slide4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70588"/>
            <a:ext cx="8002718" cy="5002324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arren\Documents\0Work\Services\Melody lines\5 Songs of Faith\5 Songs of Faith - 2 Glory to God For images - inverted\Slide5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93093"/>
            <a:ext cx="7930710" cy="4957313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2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arren\Documents\0Work\Services\Melody lines\5 Songs of Faith\5 Songs of Faith - 2 Glory to God For images - inverted\Slide6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" b="8328"/>
          <a:stretch/>
        </p:blipFill>
        <p:spPr bwMode="auto">
          <a:xfrm>
            <a:off x="467544" y="-236562"/>
            <a:ext cx="8228572" cy="5143500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arren\Documents\0Work\Services\Melody lines\5 Songs of Faith\5 Songs of Faith - 2 Glory to God For images - inverted\Slide7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" b="8328"/>
          <a:stretch/>
        </p:blipFill>
        <p:spPr bwMode="auto">
          <a:xfrm>
            <a:off x="467544" y="-236562"/>
            <a:ext cx="8228572" cy="5143500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1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arren\Documents\0Work\Services\Melody lines\5 Songs of Faith\5 Songs of Faith - 2 Glory to God For images - inverted\Slide8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" b="8328"/>
          <a:stretch/>
        </p:blipFill>
        <p:spPr bwMode="auto">
          <a:xfrm>
            <a:off x="467544" y="-236562"/>
            <a:ext cx="8228572" cy="5143500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866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arren\Documents\0Work\Services\Melody lines\5 Songs of Faith\5 Songs of Faith - 2 Glory to God For images - inverted\Slide9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" b="8328"/>
          <a:stretch/>
        </p:blipFill>
        <p:spPr bwMode="auto">
          <a:xfrm>
            <a:off x="467544" y="-236562"/>
            <a:ext cx="8228572" cy="5143500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879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arren\Documents\0Work\Services\Melody lines\5 Songs of Faith\5 Songs of Faith - 2 Glory to God For images - inverted\Slide10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93093"/>
            <a:ext cx="7930710" cy="4957313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7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rren\Documents\0Work\Services\Melody lines\5 Songs of Faith\5 Songs of Faith - 1 Lord Have Mercy For images 161111\Slide3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12491"/>
          <a:stretch/>
        </p:blipFill>
        <p:spPr bwMode="auto">
          <a:xfrm>
            <a:off x="28" y="1"/>
            <a:ext cx="9142413" cy="5143500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arren\Documents\0Work\Services\Melody lines\5 Songs of Faith\5 Songs of Faith - 2 Glory to God For images - inverted\Slide11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0"/>
            <a:ext cx="8228572" cy="5143500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39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Holy </a:t>
            </a:r>
            <a:r>
              <a:rPr lang="en-AU" dirty="0" err="1" smtClean="0"/>
              <a:t>Holy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5 Songs of Faith</a:t>
            </a:r>
            <a:br>
              <a:rPr lang="en-AU" dirty="0" smtClean="0"/>
            </a:br>
            <a:r>
              <a:rPr lang="en-AU" sz="2400" dirty="0"/>
              <a:t>C</a:t>
            </a:r>
            <a:r>
              <a:rPr lang="en-AU" sz="2400" dirty="0" smtClean="0"/>
              <a:t>omposed by Simon Schmidt (2013)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11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ren\Documents\0Work\Services\Melody lines\5 Songs of Faith\5 Songs of Faith - Holy Holy For images 161110\Slide3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5" b="12495"/>
          <a:stretch/>
        </p:blipFill>
        <p:spPr bwMode="auto">
          <a:xfrm>
            <a:off x="1142" y="-236562"/>
            <a:ext cx="9142858" cy="5143504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9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ren\Documents\0Work\Services\Melody lines\5 Songs of Faith\5 Songs of Faith - Holy Holy For images 161110\Slide4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5" b="12495"/>
          <a:stretch/>
        </p:blipFill>
        <p:spPr bwMode="auto">
          <a:xfrm>
            <a:off x="1142" y="-236562"/>
            <a:ext cx="9142858" cy="5143504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rren\Documents\0Work\Services\Melody lines\5 Songs of Faith\5 Songs of Faith - Holy Holy For images 161110\Slide5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5" b="12495"/>
          <a:stretch/>
        </p:blipFill>
        <p:spPr bwMode="auto">
          <a:xfrm>
            <a:off x="0" y="-236562"/>
            <a:ext cx="9142858" cy="5143504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6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rren\Documents\0Work\Services\Melody lines\5 Songs of Faith\5 Songs of Faith - Holy Holy For images 161110\Slide6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5" b="12495"/>
          <a:stretch/>
        </p:blipFill>
        <p:spPr bwMode="auto">
          <a:xfrm>
            <a:off x="1142" y="-236562"/>
            <a:ext cx="9142858" cy="5143504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Holy </a:t>
            </a:r>
            <a:r>
              <a:rPr lang="en-AU" dirty="0" err="1" smtClean="0"/>
              <a:t>Holy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5 Songs of Faith</a:t>
            </a:r>
            <a:br>
              <a:rPr lang="en-AU" dirty="0" smtClean="0"/>
            </a:br>
            <a:r>
              <a:rPr lang="en-AU" sz="2400" dirty="0"/>
              <a:t>C</a:t>
            </a:r>
            <a:r>
              <a:rPr lang="en-AU" sz="2400" dirty="0" smtClean="0"/>
              <a:t>omposed by Simon Schmidt (2013)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03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rren\Documents\0Work\Services\Melody lines\5 Songs of Faith\5 Songs of Faith - Holy Holy For images 161110\Slide3 - Invert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5" b="12495"/>
          <a:stretch/>
        </p:blipFill>
        <p:spPr bwMode="auto">
          <a:xfrm>
            <a:off x="0" y="-236562"/>
            <a:ext cx="9142858" cy="5143504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rren\Documents\0Work\Services\Melody lines\5 Songs of Faith\5 Songs of Faith - Holy Holy For images 161110\Slide4 - invert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5" b="12495"/>
          <a:stretch/>
        </p:blipFill>
        <p:spPr bwMode="auto">
          <a:xfrm>
            <a:off x="1142" y="-236562"/>
            <a:ext cx="9142858" cy="5143504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9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rren\Documents\0Work\Services\Melody lines\5 Songs of Faith\5 Songs of Faith - Holy Holy For images 161110\Slide5 - invert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5" b="12495"/>
          <a:stretch/>
        </p:blipFill>
        <p:spPr bwMode="auto">
          <a:xfrm>
            <a:off x="1142" y="-236562"/>
            <a:ext cx="9142858" cy="5143504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rren\Documents\0Work\Services\Melody lines\5 Songs of Faith\5 Songs of Faith - Lord Have Mercy For images\Slide4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5" b="12495"/>
          <a:stretch/>
        </p:blipFill>
        <p:spPr bwMode="auto">
          <a:xfrm>
            <a:off x="-1" y="1"/>
            <a:ext cx="9142858" cy="5143504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1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rren\Documents\0Work\Services\Melody lines\5 Songs of Faith\5 Songs of Faith - Holy Holy For images 161110\Slide6 - invert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5" b="12495"/>
          <a:stretch/>
        </p:blipFill>
        <p:spPr bwMode="auto">
          <a:xfrm>
            <a:off x="0" y="-236562"/>
            <a:ext cx="9142858" cy="5143504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Lamb of God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5 Songs of Faith</a:t>
            </a:r>
            <a:br>
              <a:rPr lang="en-AU" dirty="0" smtClean="0"/>
            </a:br>
            <a:r>
              <a:rPr lang="en-AU" sz="2400" dirty="0"/>
              <a:t>C</a:t>
            </a:r>
            <a:r>
              <a:rPr lang="en-AU" sz="2400" dirty="0" smtClean="0"/>
              <a:t>omposed by Simon Schmidt (2013)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52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rren\Documents\0Work\Services\Melody lines\5 Songs of Faith\5 Songs of Faith - 4 Lamb of God For images 161110\Slide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539552" y="70588"/>
            <a:ext cx="8002718" cy="5002324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4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rren\Documents\0Work\Services\Melody lines\5 Songs of Faith\5 Songs of Faith - 4 Lamb of God For images 161110\Slide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539552" y="70588"/>
            <a:ext cx="8002718" cy="5002324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4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arren\Documents\0Work\Services\Melody lines\5 Songs of Faith\5 Songs of Faith - 4 Lamb of God For images 161110\Slide3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70588"/>
            <a:ext cx="8002718" cy="5002324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Lamb of God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5 Songs of Faith</a:t>
            </a:r>
            <a:br>
              <a:rPr lang="en-AU" dirty="0" smtClean="0"/>
            </a:br>
            <a:r>
              <a:rPr lang="en-AU" sz="2400" dirty="0"/>
              <a:t>C</a:t>
            </a:r>
            <a:r>
              <a:rPr lang="en-AU" sz="2400" dirty="0" smtClean="0"/>
              <a:t>omposed by Simon Schmidt (2013)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70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arren\Documents\0Work\Services\Melody lines\5 Songs of Faith\5 Songs of Faith - 4 Lamb of God For images 161110\Slide2 - invert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70588"/>
            <a:ext cx="8002718" cy="5002324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arren\Documents\0Work\Services\Melody lines\5 Songs of Faith\5 Songs of Faith - 4 Lamb of God For images 161110\Slide2 - invert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70588"/>
            <a:ext cx="8002718" cy="5002324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arren\Documents\0Work\Services\Melody lines\5 Songs of Faith\5 Songs of Faith - 4 Lamb of God For images 161110\Slide3 - invert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93093"/>
            <a:ext cx="7930710" cy="4957313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2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Song of Simeon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5 Songs of Faith</a:t>
            </a:r>
            <a:br>
              <a:rPr lang="en-AU" dirty="0" smtClean="0"/>
            </a:br>
            <a:r>
              <a:rPr lang="en-AU" sz="2400" dirty="0"/>
              <a:t>C</a:t>
            </a:r>
            <a:r>
              <a:rPr lang="en-AU" sz="2400" dirty="0" smtClean="0"/>
              <a:t>omposed by Simon Schmidt (2013)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49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Lord have mercy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5 Songs of Faith</a:t>
            </a:r>
            <a:br>
              <a:rPr lang="en-AU" dirty="0" smtClean="0"/>
            </a:br>
            <a:r>
              <a:rPr lang="en-AU" sz="2400" dirty="0"/>
              <a:t>C</a:t>
            </a:r>
            <a:r>
              <a:rPr lang="en-AU" sz="2400" dirty="0" smtClean="0"/>
              <a:t>omposed by Simon Schmidt (2013)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18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rren\Documents\0Work\Services\Melody lines\5 Songs of Faith\5 Songs of Faith - 5 Song of Simeon For images 161111\Slide2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70588"/>
            <a:ext cx="8002718" cy="5002324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rren\Documents\0Work\Services\Melody lines\5 Songs of Faith\5 Songs of Faith - 5 Song of Simeon For images 161111\Slide3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70588"/>
            <a:ext cx="8002718" cy="5002324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arren\Documents\0Work\Services\Melody lines\5 Songs of Faith\5 Songs of Faith - 5 Song of Simeon For images 161110\Slide4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93093"/>
            <a:ext cx="7930710" cy="4957313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Darren\Documents\0Work\Services\Melody lines\5 Songs of Faith\5 Songs of Faith - 5 Song of Simeon For images 161110\Slide5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70588"/>
            <a:ext cx="8002718" cy="5002324"/>
          </a:xfrm>
          <a:prstGeom prst="rect">
            <a:avLst/>
          </a:prstGeom>
          <a:noFill/>
          <a:effectLst>
            <a:outerShdw dist="38100" dir="2700000" algn="t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Song of Simeon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5 Songs of Faith</a:t>
            </a:r>
            <a:br>
              <a:rPr lang="en-AU" dirty="0" smtClean="0"/>
            </a:br>
            <a:r>
              <a:rPr lang="en-AU" sz="2400" dirty="0"/>
              <a:t>C</a:t>
            </a:r>
            <a:r>
              <a:rPr lang="en-AU" sz="2400" dirty="0" smtClean="0"/>
              <a:t>omposed by Simon Schmidt (2013)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90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arren\Documents\0Work\Services\Melody lines\5 Songs of Faith\5 Songs of Faith - 5 Song of Simeon For images 161111\Slide2 - invert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70588"/>
            <a:ext cx="8002718" cy="5002324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341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arren\Documents\0Work\Services\Melody lines\5 Songs of Faith\5 Songs of Faith - 5 Song of Simeon For images 161111\Slide3 - invert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93093"/>
            <a:ext cx="7930710" cy="4957313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10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arren\Documents\0Work\Services\Melody lines\5 Songs of Faith\5 Songs of Faith - 5 Song of Simeon For images 161110\Slide4 - invert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93093"/>
            <a:ext cx="7930710" cy="4957313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3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arren\Documents\0Work\Services\Melody lines\5 Songs of Faith\5 Songs of Faith - 5 Song of Simeon For images 161110\Slide5 - invert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7"/>
          <a:stretch/>
        </p:blipFill>
        <p:spPr bwMode="auto">
          <a:xfrm>
            <a:off x="457714" y="93093"/>
            <a:ext cx="7930710" cy="4957313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rren\Documents\0Work\Services\Melody lines\5 Songs of Faith\5 Songs of Faith - 1 Lord Have Mercy For images 161111\Slide2 - invert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12491"/>
          <a:stretch/>
        </p:blipFill>
        <p:spPr bwMode="auto">
          <a:xfrm>
            <a:off x="806" y="1"/>
            <a:ext cx="9142413" cy="5143500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rren\Documents\0Work\Services\Melody lines\5 Songs of Faith\5 Songs of Faith - 1 Lord Have Mercy For images 161111\Slide3 - invert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12491"/>
          <a:stretch/>
        </p:blipFill>
        <p:spPr bwMode="auto">
          <a:xfrm>
            <a:off x="28" y="1"/>
            <a:ext cx="9142413" cy="5143500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1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rren\Documents\0Work\Services\Melody lines\5 Songs of Faith\5 Songs of Faith - Lord Have Mercy For images\Slide4 Invert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5" b="12495"/>
          <a:stretch/>
        </p:blipFill>
        <p:spPr bwMode="auto">
          <a:xfrm>
            <a:off x="0" y="1"/>
            <a:ext cx="9142858" cy="5143504"/>
          </a:xfrm>
          <a:prstGeom prst="rect">
            <a:avLst/>
          </a:prstGeom>
          <a:noFill/>
          <a:effectLst>
            <a:outerShdw dist="25400" dir="2700000" algn="tl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4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Glory to God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5 Songs of Faith</a:t>
            </a:r>
            <a:br>
              <a:rPr lang="en-AU" dirty="0" smtClean="0"/>
            </a:br>
            <a:r>
              <a:rPr lang="en-AU" sz="2400" dirty="0"/>
              <a:t>C</a:t>
            </a:r>
            <a:r>
              <a:rPr lang="en-AU" sz="2400" dirty="0" smtClean="0"/>
              <a:t>omposed by Simon Schmidt (2013)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29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060E1D5F736F4191489DBD221C7DBE" ma:contentTypeVersion="2" ma:contentTypeDescription="Create a new document." ma:contentTypeScope="" ma:versionID="2d837eb442e8a38641643ec0703ba5c3">
  <xsd:schema xmlns:xsd="http://www.w3.org/2001/XMLSchema" xmlns:xs="http://www.w3.org/2001/XMLSchema" xmlns:p="http://schemas.microsoft.com/office/2006/metadata/properties" xmlns:ns2="41b9a34c-682e-4fb8-8f2b-91fd133ae4d1" targetNamespace="http://schemas.microsoft.com/office/2006/metadata/properties" ma:root="true" ma:fieldsID="356916f26445102d1390e670ff87a5b8" ns2:_="">
    <xsd:import namespace="41b9a34c-682e-4fb8-8f2b-91fd133ae4d1"/>
    <xsd:element name="properties">
      <xsd:complexType>
        <xsd:sequence>
          <xsd:element name="documentManagement">
            <xsd:complexType>
              <xsd:all>
                <xsd:element ref="ns2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9a34c-682e-4fb8-8f2b-91fd133ae4d1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41b9a34c-682e-4fb8-8f2b-91fd133ae4d1">http://webfiles.lca.org.au/wpp/cowblog/2017/05/5-Songs-of-Faith-16to9-Widescreen.pptx</URL>
  </documentManagement>
</p:properties>
</file>

<file path=customXml/itemProps1.xml><?xml version="1.0" encoding="utf-8"?>
<ds:datastoreItem xmlns:ds="http://schemas.openxmlformats.org/officeDocument/2006/customXml" ds:itemID="{F27E94BE-3754-4BC5-A01D-23F34DFC04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b9a34c-682e-4fb8-8f2b-91fd133ae4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A4528C-903A-4916-83A0-490DBBBF19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A62E84-B537-4EEA-8CC3-BAE430BE244C}">
  <ds:schemaRefs>
    <ds:schemaRef ds:uri="http://purl.org/dc/terms/"/>
    <ds:schemaRef ds:uri="41b9a34c-682e-4fb8-8f2b-91fd133ae4d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148</Words>
  <Application>Microsoft Office PowerPoint</Application>
  <PresentationFormat>On-screen Show (16:9)</PresentationFormat>
  <Paragraphs>20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6_Office Theme</vt:lpstr>
      <vt:lpstr>7_Office Theme</vt:lpstr>
      <vt:lpstr>Lord have mercy</vt:lpstr>
      <vt:lpstr>PowerPoint Presentation</vt:lpstr>
      <vt:lpstr>PowerPoint Presentation</vt:lpstr>
      <vt:lpstr>PowerPoint Presentation</vt:lpstr>
      <vt:lpstr>Lord have mercy</vt:lpstr>
      <vt:lpstr>PowerPoint Presentation</vt:lpstr>
      <vt:lpstr>PowerPoint Presentation</vt:lpstr>
      <vt:lpstr>PowerPoint Presentation</vt:lpstr>
      <vt:lpstr>Glory to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Glory to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Holy Holy</vt:lpstr>
      <vt:lpstr>PowerPoint Presentation</vt:lpstr>
      <vt:lpstr>PowerPoint Presentation</vt:lpstr>
      <vt:lpstr>PowerPoint Presentation</vt:lpstr>
      <vt:lpstr>PowerPoint Presentation</vt:lpstr>
      <vt:lpstr>Holy Holy</vt:lpstr>
      <vt:lpstr>PowerPoint Presentation</vt:lpstr>
      <vt:lpstr>PowerPoint Presentation</vt:lpstr>
      <vt:lpstr>PowerPoint Presentation</vt:lpstr>
      <vt:lpstr>PowerPoint Presentation</vt:lpstr>
      <vt:lpstr>Lamb of God</vt:lpstr>
      <vt:lpstr>PowerPoint Presentation</vt:lpstr>
      <vt:lpstr>PowerPoint Presentation</vt:lpstr>
      <vt:lpstr>PowerPoint Presentation</vt:lpstr>
      <vt:lpstr>Lamb of God</vt:lpstr>
      <vt:lpstr>PowerPoint Presentation</vt:lpstr>
      <vt:lpstr>PowerPoint Presentation</vt:lpstr>
      <vt:lpstr>PowerPoint Presentation</vt:lpstr>
      <vt:lpstr>Song of Simeon</vt:lpstr>
      <vt:lpstr>PowerPoint Presentation</vt:lpstr>
      <vt:lpstr>PowerPoint Presentation</vt:lpstr>
      <vt:lpstr>PowerPoint Presentation</vt:lpstr>
      <vt:lpstr>PowerPoint Presentation</vt:lpstr>
      <vt:lpstr>Song of Simeon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</dc:creator>
  <cp:lastModifiedBy>Krahling, Libby</cp:lastModifiedBy>
  <cp:revision>22</cp:revision>
  <dcterms:created xsi:type="dcterms:W3CDTF">2016-11-10T03:30:15Z</dcterms:created>
  <dcterms:modified xsi:type="dcterms:W3CDTF">2020-08-19T08:24:12Z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orkflowChangePath">
    <vt:lpwstr>92c5f76e-df7e-4950-a0a8-cca02c34d222,2;92c5f76e-df7e-4950-a0a8-cca02c34d222,4;</vt:lpwstr>
  </property>
  <property fmtid="{D5CDD505-2E9C-101B-9397-08002B2CF9AE}" pid="3" name="ContentTypeId">
    <vt:lpwstr>0x0101002D060E1D5F736F4191489DBD221C7DBE</vt:lpwstr>
  </property>
</Properties>
</file>