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7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77E992-EE62-05A1-54BE-B94DD85771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17" r="7484"/>
          <a:stretch/>
        </p:blipFill>
        <p:spPr>
          <a:xfrm>
            <a:off x="408373" y="1388523"/>
            <a:ext cx="8318378" cy="4777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027277-5723-3E1B-A4A7-5AFDE6B5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Let us bless the Lord</a:t>
            </a:r>
          </a:p>
        </p:txBody>
      </p:sp>
      <p:pic>
        <p:nvPicPr>
          <p:cNvPr id="3" name="21 Let us bless the Lord">
            <a:hlinkClick r:id="" action="ppaction://media"/>
            <a:extLst>
              <a:ext uri="{FF2B5EF4-FFF2-40B4-BE49-F238E27FC236}">
                <a16:creationId xmlns:a16="http://schemas.microsoft.com/office/drawing/2014/main" id="{18E43897-95AA-C05B-8A92-14699562C8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5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Let us bless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2022-11-04T00:34:24Z</dcterms:modified>
</cp:coreProperties>
</file>