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75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952B-2496-BEE7-C470-85EFDE608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Before the Gospel</a:t>
            </a:r>
          </a:p>
        </p:txBody>
      </p:sp>
      <p:pic>
        <p:nvPicPr>
          <p:cNvPr id="4" name="08b Glory be to you O Lord_version 2">
            <a:hlinkClick r:id="" action="ppaction://media"/>
            <a:extLst>
              <a:ext uri="{FF2B5EF4-FFF2-40B4-BE49-F238E27FC236}">
                <a16:creationId xmlns:a16="http://schemas.microsoft.com/office/drawing/2014/main" id="{F5127C94-0EFF-7C16-8AAF-B66A5635C9D2}"/>
              </a:ext>
            </a:extLst>
          </p:cNvPr>
          <p:cNvPicPr>
            <a:picLocks noGrp="1" noChangeAspect="1"/>
          </p:cNvPicPr>
          <p:nvPr>
            <p:ph idx="1"/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267200" y="3584575"/>
            <a:ext cx="609600" cy="60960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85C3D8-2283-3C62-30E4-357BA1AB6CF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3722"/>
          <a:stretch/>
        </p:blipFill>
        <p:spPr>
          <a:xfrm>
            <a:off x="451929" y="1460500"/>
            <a:ext cx="8240142" cy="2419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31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3</Words>
  <Application>Microsoft Office PowerPoint</Application>
  <PresentationFormat>On-screen Show (4:3)</PresentationFormat>
  <Paragraphs>1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Before the Gospel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4</cp:revision>
  <dcterms:created xsi:type="dcterms:W3CDTF">2022-10-27T23:58:52Z</dcterms:created>
  <dcterms:modified xsi:type="dcterms:W3CDTF">2022-11-04T00:31:23Z</dcterms:modified>
</cp:coreProperties>
</file>