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2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907-EFF0-E041-94C1-952CAECF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Lenten Response</a:t>
            </a:r>
          </a:p>
        </p:txBody>
      </p:sp>
      <p:pic>
        <p:nvPicPr>
          <p:cNvPr id="4" name="07b The Hallelujah_Lent">
            <a:hlinkClick r:id="" action="ppaction://media"/>
            <a:extLst>
              <a:ext uri="{FF2B5EF4-FFF2-40B4-BE49-F238E27FC236}">
                <a16:creationId xmlns:a16="http://schemas.microsoft.com/office/drawing/2014/main" id="{9229330E-91EF-3434-73B5-A2A09881130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79F2C9-FA2E-83A3-E020-9731130EE54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98"/>
          <a:stretch/>
        </p:blipFill>
        <p:spPr>
          <a:xfrm>
            <a:off x="426128" y="1418576"/>
            <a:ext cx="8273196" cy="40924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0F257C-1223-A1CD-B7E6-22E166D9A09D}"/>
              </a:ext>
            </a:extLst>
          </p:cNvPr>
          <p:cNvSpPr/>
          <p:nvPr/>
        </p:nvSpPr>
        <p:spPr>
          <a:xfrm>
            <a:off x="790113" y="1418576"/>
            <a:ext cx="2627790" cy="117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07b The Hallelujah_Lent">
            <a:hlinkClick r:id="" action="ppaction://media"/>
            <a:extLst>
              <a:ext uri="{FF2B5EF4-FFF2-40B4-BE49-F238E27FC236}">
                <a16:creationId xmlns:a16="http://schemas.microsoft.com/office/drawing/2014/main" id="{EE6A628A-3F76-46F7-CE55-28141878BF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1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227</TotalTime>
  <Words>2</Words>
  <Application>Microsoft Office PowerPoint</Application>
  <PresentationFormat>On-screen Show (4:3)</PresentationFormat>
  <Paragraphs>1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Lenten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6</cp:revision>
  <dcterms:created xsi:type="dcterms:W3CDTF">2022-10-27T23:58:52Z</dcterms:created>
  <dcterms:modified xsi:type="dcterms:W3CDTF">2022-11-04T00:26:57Z</dcterms:modified>
</cp:coreProperties>
</file>