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sldIdLst>
    <p:sldId id="258" r:id="rId2"/>
    <p:sldId id="580" r:id="rId3"/>
    <p:sldId id="570" r:id="rId4"/>
    <p:sldId id="590" r:id="rId5"/>
    <p:sldId id="587" r:id="rId6"/>
    <p:sldId id="592" r:id="rId7"/>
    <p:sldId id="584" r:id="rId8"/>
    <p:sldId id="579" r:id="rId9"/>
    <p:sldId id="591" r:id="rId10"/>
    <p:sldId id="582" r:id="rId11"/>
    <p:sldId id="573" r:id="rId12"/>
    <p:sldId id="593" r:id="rId13"/>
    <p:sldId id="451" r:id="rId14"/>
    <p:sldId id="457" r:id="rId15"/>
    <p:sldId id="594" r:id="rId16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2" autoAdjust="0"/>
    <p:restoredTop sz="94607" autoAdjust="0"/>
  </p:normalViewPr>
  <p:slideViewPr>
    <p:cSldViewPr>
      <p:cViewPr varScale="1">
        <p:scale>
          <a:sx n="69" d="100"/>
          <a:sy n="69" d="100"/>
        </p:scale>
        <p:origin x="1158" y="66"/>
      </p:cViewPr>
      <p:guideLst>
        <p:guide orient="horz" pos="2161"/>
        <p:guide pos="2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750"/>
    </p:cViewPr>
  </p:sorterViewPr>
  <p:notesViewPr>
    <p:cSldViewPr>
      <p:cViewPr varScale="1">
        <p:scale>
          <a:sx n="77" d="100"/>
          <a:sy n="77" d="100"/>
        </p:scale>
        <p:origin x="-2904" y="-86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EE250-02B9-4310-9B5D-11D02FF00183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F758F-602B-4768-9270-03A15A4685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830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4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25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52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2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48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94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27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92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7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4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6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9883-B50C-45BA-9C22-50CB1DF6E935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09DB3-CD2F-49E3-9814-4C2EB56AFC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758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 sli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upadkesg3bw3gnb531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 sl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408" y="1052736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A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 </a:t>
            </a:r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these </a:t>
            </a:r>
            <a:b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events, ministries and services:</a:t>
            </a:r>
          </a:p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Communications  </a:t>
            </a:r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lca.comms@lca.org.au</a:t>
            </a:r>
            <a:endParaRPr lang="en-A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 sl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856" y="1124744"/>
            <a:ext cx="81860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You’ve been listening to the LCA theme song</a:t>
            </a:r>
            <a:b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‘Where love comes to life’</a:t>
            </a:r>
          </a:p>
          <a:p>
            <a:r>
              <a:rPr lang="en-A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Pastor Adrian Kitson. Permission granted for use in LCA </a:t>
            </a:r>
            <a:r>
              <a:rPr lang="en-AU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congregations.</a:t>
            </a:r>
          </a:p>
          <a:p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and lyrics at www.lca.org.au</a:t>
            </a:r>
            <a:endParaRPr lang="en-A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8709</TotalTime>
  <Words>13</Words>
  <Application>Microsoft Office PowerPoint</Application>
  <PresentationFormat>On-screen Show (4:3)</PresentationFormat>
  <Paragraphs>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Castle-Schmidt, Fiona</cp:lastModifiedBy>
  <cp:revision>736</cp:revision>
  <cp:lastPrinted>2015-11-10T06:28:40Z</cp:lastPrinted>
  <dcterms:created xsi:type="dcterms:W3CDTF">2014-04-22T02:57:08Z</dcterms:created>
  <dcterms:modified xsi:type="dcterms:W3CDTF">2018-04-11T00:56:59Z</dcterms:modified>
</cp:coreProperties>
</file>