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5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952B-2496-BEE7-C470-85EFDE60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the Gospel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5C3D8-2283-3C62-30E4-357BA1AB6C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722"/>
          <a:stretch/>
        </p:blipFill>
        <p:spPr>
          <a:xfrm>
            <a:off x="451929" y="1460500"/>
            <a:ext cx="8240142" cy="2419042"/>
          </a:xfrm>
          <a:prstGeom prst="rect">
            <a:avLst/>
          </a:prstGeom>
        </p:spPr>
      </p:pic>
      <p:pic>
        <p:nvPicPr>
          <p:cNvPr id="6" name="09b Praise be to you O Christ_version 2">
            <a:hlinkClick r:id="" action="ppaction://media"/>
            <a:extLst>
              <a:ext uri="{FF2B5EF4-FFF2-40B4-BE49-F238E27FC236}">
                <a16:creationId xmlns:a16="http://schemas.microsoft.com/office/drawing/2014/main" id="{1B11EBAA-16AD-A422-71F7-3074F7CA83AB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8703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After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6</cp:revision>
  <dcterms:created xsi:type="dcterms:W3CDTF">2022-10-27T23:58:52Z</dcterms:created>
  <dcterms:modified xsi:type="dcterms:W3CDTF">2022-11-04T00:29:49Z</dcterms:modified>
</cp:coreProperties>
</file>