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2B4"/>
    <a:srgbClr val="81D9DD"/>
    <a:srgbClr val="F5F4E9"/>
    <a:srgbClr val="FCD783"/>
    <a:srgbClr val="041C2C"/>
    <a:srgbClr val="F5F4E8"/>
    <a:srgbClr val="E777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7" autoAdjust="0"/>
    <p:restoredTop sz="91114" autoAdjust="0"/>
  </p:normalViewPr>
  <p:slideViewPr>
    <p:cSldViewPr snapToGrid="0">
      <p:cViewPr varScale="1">
        <p:scale>
          <a:sx n="98" d="100"/>
          <a:sy n="98" d="100"/>
        </p:scale>
        <p:origin x="10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50787-7DA6-46A4-A7B0-3D35D6C2F2E0}" type="datetimeFigureOut">
              <a:rPr lang="en-AU" smtClean="0"/>
              <a:t>23/10/2023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B6118-92F8-428D-A3B2-BE765427EE7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300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5B6118-92F8-428D-A3B2-BE765427EE7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170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5B6118-92F8-428D-A3B2-BE765427EE70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0339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5B6118-92F8-428D-A3B2-BE765427EE70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1507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5B6118-92F8-428D-A3B2-BE765427EE70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416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yellow rectangle with white text&#10;&#10;Description automatically generated">
            <a:extLst>
              <a:ext uri="{FF2B5EF4-FFF2-40B4-BE49-F238E27FC236}">
                <a16:creationId xmlns:a16="http://schemas.microsoft.com/office/drawing/2014/main" id="{7997BAEA-E800-B771-4BB3-723EC1A104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41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white rectangular object with black text&#10;&#10;Description automatically generated">
            <a:extLst>
              <a:ext uri="{FF2B5EF4-FFF2-40B4-BE49-F238E27FC236}">
                <a16:creationId xmlns:a16="http://schemas.microsoft.com/office/drawing/2014/main" id="{5EDE39E0-681D-77AE-788A-ADFB5BAE82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6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rectangle with white text&#10;&#10;Description automatically generated">
            <a:extLst>
              <a:ext uri="{FF2B5EF4-FFF2-40B4-BE49-F238E27FC236}">
                <a16:creationId xmlns:a16="http://schemas.microsoft.com/office/drawing/2014/main" id="{ED8396C8-FBBD-0B1B-19F7-AD58ADBA43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8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nk rectangular object with white text&#10;&#10;Description automatically generated">
            <a:extLst>
              <a:ext uri="{FF2B5EF4-FFF2-40B4-BE49-F238E27FC236}">
                <a16:creationId xmlns:a16="http://schemas.microsoft.com/office/drawing/2014/main" id="{9D6C1D3E-975D-9162-F35D-C1812675E2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73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81F0F3-4822-6C0E-518C-5FDB15AC0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3392-51ED-47AE-AF76-3F8659702988}" type="datetimeFigureOut">
              <a:rPr lang="en-AU" smtClean="0"/>
              <a:t>23/10/2023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1BF6FF-0EC0-601D-0B19-2F1E072C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2CE8BB-1186-3BF4-4664-FCBCACF95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7D5B-BD87-4125-B9B3-00D2C1D6B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93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screen with white text&#10;&#10;Description automatically generated">
            <a:extLst>
              <a:ext uri="{FF2B5EF4-FFF2-40B4-BE49-F238E27FC236}">
                <a16:creationId xmlns:a16="http://schemas.microsoft.com/office/drawing/2014/main" id="{0413BB8D-664A-BA2D-79FC-9C826E07302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286E6-8931-7B1F-E899-24EB30852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4BBF3-329B-1638-2D8C-182DF0CFD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38C6E-15E0-4154-B65F-327D0BE16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23392-51ED-47AE-AF76-3F8659702988}" type="datetimeFigureOut">
              <a:rPr lang="en-AU" smtClean="0"/>
              <a:t>23/10/2023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B8483-1804-F651-1DEF-2C38DB170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C3A76-E86A-7AE0-B6A4-6C7C228E76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97D5B-BD87-4125-B9B3-00D2C1D6B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765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1C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B2FB783-F173-E101-484A-E8ECEABFA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8377" y="1309071"/>
            <a:ext cx="5237437" cy="463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467033"/>
      </p:ext>
    </p:extLst>
  </p:cSld>
  <p:clrMapOvr>
    <a:masterClrMapping/>
  </p:clrMapOvr>
  <p:transition spd="slow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1C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C58871-D779-1514-CCEB-2D94D24424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824" y="1306337"/>
            <a:ext cx="4876349" cy="463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630184"/>
      </p:ext>
    </p:extLst>
  </p:cSld>
  <p:clrMapOvr>
    <a:masterClrMapping/>
  </p:clrMapOvr>
  <p:transition spd="slow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1C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5F4AD2-819A-1651-1F3A-5960454FE3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5"/>
          <a:stretch/>
        </p:blipFill>
        <p:spPr>
          <a:xfrm>
            <a:off x="3772585" y="1309071"/>
            <a:ext cx="4301637" cy="463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684527"/>
      </p:ext>
    </p:extLst>
  </p:cSld>
  <p:clrMapOvr>
    <a:masterClrMapping/>
  </p:clrMapOvr>
  <p:transition spd="slow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1C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44CEAC0-AB96-E32E-8966-6B94D1E5A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6874" y="1309071"/>
            <a:ext cx="4493060" cy="463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260958"/>
      </p:ext>
    </p:extLst>
  </p:cSld>
  <p:clrMapOvr>
    <a:masterClrMapping/>
  </p:clrMapOvr>
  <p:transition spd="slow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b2b3b1-2589-4298-a61e-f36f5ff24539">
      <Terms xmlns="http://schemas.microsoft.com/office/infopath/2007/PartnerControls"/>
    </lcf76f155ced4ddcb4097134ff3c332f>
    <TaxCatchAll xmlns="f740a75a-e691-462f-b3f7-e90932f8576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94B02D9FD8DF45B275F4CF3D3C28CA" ma:contentTypeVersion="14" ma:contentTypeDescription="Create a new document." ma:contentTypeScope="" ma:versionID="b0908abb8b4c740d548d61c9419883b2">
  <xsd:schema xmlns:xsd="http://www.w3.org/2001/XMLSchema" xmlns:xs="http://www.w3.org/2001/XMLSchema" xmlns:p="http://schemas.microsoft.com/office/2006/metadata/properties" xmlns:ns2="77b2b3b1-2589-4298-a61e-f36f5ff24539" xmlns:ns3="f740a75a-e691-462f-b3f7-e90932f85769" targetNamespace="http://schemas.microsoft.com/office/2006/metadata/properties" ma:root="true" ma:fieldsID="05f81891989ca8726d068c677eaf64f3" ns2:_="" ns3:_="">
    <xsd:import namespace="77b2b3b1-2589-4298-a61e-f36f5ff24539"/>
    <xsd:import namespace="f740a75a-e691-462f-b3f7-e90932f85769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b2b3b1-2589-4298-a61e-f36f5ff24539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a241ec11-3874-440f-80c1-df71f7a844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0a75a-e691-462f-b3f7-e90932f85769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82564072-a7ec-4b65-b326-268236990f74}" ma:internalName="TaxCatchAll" ma:showField="CatchAllData" ma:web="f740a75a-e691-462f-b3f7-e90932f857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59F654-2E88-4DD7-874A-851F0E6331ED}">
  <ds:schemaRefs>
    <ds:schemaRef ds:uri="f740a75a-e691-462f-b3f7-e90932f85769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77b2b3b1-2589-4298-a61e-f36f5ff24539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22AAE0-0A59-4412-960F-E79CB08A32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F9978-646C-4F7B-AF0D-E289C9B8CA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b2b3b1-2589-4298-a61e-f36f5ff24539"/>
    <ds:schemaRef ds:uri="f740a75a-e691-462f-b3f7-e90932f857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</Words>
  <Application>Microsoft Office PowerPoint</Application>
  <PresentationFormat>Widescreen</PresentationFormat>
  <Paragraphs>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Biar, Dave</dc:creator>
  <cp:lastModifiedBy>Biar, Dave</cp:lastModifiedBy>
  <cp:revision>5</cp:revision>
  <dcterms:created xsi:type="dcterms:W3CDTF">2023-10-09T02:32:31Z</dcterms:created>
  <dcterms:modified xsi:type="dcterms:W3CDTF">2023-10-24T00:38:05Z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0x0101003394B02D9FD8DF45B275F4CF3D3C28CA</vt:lpwstr>
  </property>
  <property fmtid="{D5CDD505-2E9C-101B-9397-08002B2CF9AE}" pid="3" name="MediaServiceImageTags">
    <vt:lpwstr/>
  </property>
</Properties>
</file>