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8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A5698D-9582-CFA4-65C6-F327192F67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05" r="3256"/>
          <a:stretch/>
        </p:blipFill>
        <p:spPr>
          <a:xfrm>
            <a:off x="399495" y="1332323"/>
            <a:ext cx="8336132" cy="40651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1D99D8-94B2-F764-0C2E-E9DE0D5B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Confession</a:t>
            </a:r>
          </a:p>
        </p:txBody>
      </p:sp>
      <p:pic>
        <p:nvPicPr>
          <p:cNvPr id="4" name="02 Our help is in the name of the Lord">
            <a:hlinkClick r:id="" action="ppaction://media"/>
            <a:extLst>
              <a:ext uri="{FF2B5EF4-FFF2-40B4-BE49-F238E27FC236}">
                <a16:creationId xmlns:a16="http://schemas.microsoft.com/office/drawing/2014/main" id="{C6C7D565-B35B-CFF3-FF60-F68854BA2388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94626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Confession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5</cp:revision>
  <dcterms:created xsi:type="dcterms:W3CDTF">2022-10-27T23:58:52Z</dcterms:created>
  <dcterms:modified xsi:type="dcterms:W3CDTF">2022-11-18T00:11:40Z</dcterms:modified>
</cp:coreProperties>
</file>