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3D76-5DAD-4E81-B86D-5FB4FCC3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7434A4-2EAD-4496-B9D9-4A8DD4A7E203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0C6D2-67AA-4CAC-BCA6-4680350A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40301-359A-485B-847A-420DD970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24976BB-E53D-4557-B3CA-BFD0FD0F7C1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509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01C26-42C3-454B-9E8B-3431D8B7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129B2F-2E28-4123-B51F-C273F78BE684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58376-92DD-4BF4-96C9-9E88DFCC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BCD8-71CE-4F95-A1D1-AEAC7B9B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E16444-2014-4E19-A7E8-2EBDE78C5A6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9101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F52D0-61D6-4A5F-BD2E-EDF0F65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68DB70-688A-4A75-8153-166ED55ECE78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8608A-C6A8-413D-B5AB-6F5B631A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64CE-48CA-4CA8-9246-28498D5D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14335AF-180F-4E7B-98D2-623A7BAB9AD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799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CA6E1-8D6A-4C9B-8FB2-46B0A86C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0EF22-2B86-4C74-B809-60DBEE8D72B4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4B085-B50A-4DA2-A633-54331118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FC05-017F-4DAD-956B-FC6FEB60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050BB78-D1A5-4ED6-B762-2C54966EDB8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5918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FF0B9-CA15-492E-8F77-8328DBEE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4A7900-6538-4A0F-B87C-9067E772BA8D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E43D-4A8A-471E-B460-278905CB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96CE1-1D49-4D52-9553-B1ECCF2B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F679F10-E04C-40FB-8B5D-E64D0189286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2614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47F96-9962-4D3D-8DA7-3655A2CE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9D4935-3416-4443-B1AF-B6E2167808C6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7C72E-E7FD-4E26-AA38-F21EB27B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0B58F-3721-4E53-949F-E1C216F1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35E5F53-FAC7-4C94-B012-48C482E5401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1102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6EAFD7-26E7-4233-9E16-F318BB3F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414F5A-8308-4573-9FCC-1283567EE7DA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A46BA-61B9-4052-8018-A93CF849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73BD5-6146-4D3F-9DEE-2A1E18FC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0F8DD2F-9EE5-4AC6-B1BD-EE74241BA00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257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849E5-900D-404E-9CC2-69BBA19B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0BAFEB-8443-4E84-9ADB-9857BF1F0277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0ABC9-E722-45B5-8EFF-DA16A408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3D11D-1878-4F47-A203-8619FFF8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A9C6D03-97DD-4D41-8234-7DEF75F1806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305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E094F-0B5E-4668-B323-2E9A6D1C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91FD6B-6E77-4BCB-996E-12249CCC2FA7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889A0-3DF5-46D7-B69A-79D5F764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523F8-E074-4289-B20D-34E91654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07DF383-4A9D-4B5F-83C5-7E01378B3E2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5614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D7BA5-4B5F-4D65-ABDA-2EC1378D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E6034A-BD93-4161-87DA-975D0561E5FF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4A69F-514D-47E6-9118-B9DD440C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12A6B-1F03-437C-A1E3-23EC9E5C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8CC15BD-9576-464D-AEA1-3B034F7D93E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150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88EC9-1448-4668-9486-BABB6B5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5A96A7-A60C-4950-9073-658611E60FE4}" type="datetimeFigureOut">
              <a:rPr lang="en-AU"/>
              <a:pPr>
                <a:defRPr/>
              </a:pPr>
              <a:t>13/10/2021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0F48F-8CAC-44D8-86FA-4E9F0061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99E72-C747-4FAD-B66D-0032B206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D4DE147-119E-433F-B41C-D80E9893E4D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53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822E4-39B0-47FD-8BE9-C6562B2B06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F46F5A-CDBC-4FCE-AF5B-1CEB13D9F2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9C52C8E-29B0-4BD1-BDBC-CD9029F4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LHS 389 God his watch is keeping </a:t>
            </a:r>
            <a:endParaRPr lang="en-AU" altLang="en-US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2159D77-D1B8-4C33-B9E5-E6E00AD2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Ernst </a:t>
            </a:r>
            <a:r>
              <a:rPr lang="en-US" altLang="en-US" sz="2800" dirty="0" err="1"/>
              <a:t>Stockmann</a:t>
            </a:r>
            <a:r>
              <a:rPr lang="en-US" altLang="en-US" sz="2800" dirty="0"/>
              <a:t> 1634-1712</a:t>
            </a:r>
          </a:p>
          <a:p>
            <a:r>
              <a:rPr lang="en-US" altLang="en-US" sz="2800" dirty="0"/>
              <a:t>Tr 'Lutheran Hymnal' (1973) and David Schubert (1996)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91452-6224-4975-B0C4-E96383B6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2629-4E83-4989-B97A-14D072A4A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will always keep me,</a:t>
            </a:r>
          </a:p>
          <a:p>
            <a:r>
              <a:rPr lang="en-GB" dirty="0"/>
              <a:t>through my life will lead me;</a:t>
            </a:r>
          </a:p>
          <a:p>
            <a:r>
              <a:rPr lang="en-GB" dirty="0"/>
              <a:t>I leave all to God my Saviour.</a:t>
            </a:r>
          </a:p>
          <a:p>
            <a:r>
              <a:rPr lang="en-GB" dirty="0"/>
              <a:t>Ages past he chose me,</a:t>
            </a:r>
          </a:p>
          <a:p>
            <a:r>
              <a:rPr lang="en-GB" dirty="0"/>
              <a:t>as his own he knows me,</a:t>
            </a:r>
          </a:p>
          <a:p>
            <a:r>
              <a:rPr lang="en-GB" dirty="0"/>
              <a:t>he has made me his forever.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051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91452-6224-4975-B0C4-E96383B6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 cont.,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2629-4E83-4989-B97A-14D072A4A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gives heed</a:t>
            </a:r>
          </a:p>
          <a:p>
            <a:r>
              <a:rPr lang="en-GB" dirty="0"/>
              <a:t>to my need,</a:t>
            </a:r>
          </a:p>
          <a:p>
            <a:r>
              <a:rPr lang="en-GB" dirty="0"/>
              <a:t>and my steps has guided,</a:t>
            </a:r>
          </a:p>
          <a:p>
            <a:r>
              <a:rPr lang="en-GB" dirty="0"/>
              <a:t>everything provided.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71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F2AA-CED1-49DE-9248-B1D2E0F6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07878-BB9D-4DFB-B3FB-E99D100D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will always keep me,</a:t>
            </a:r>
          </a:p>
          <a:p>
            <a:r>
              <a:rPr lang="en-GB" dirty="0"/>
              <a:t>with his goodness feed me;</a:t>
            </a:r>
          </a:p>
          <a:p>
            <a:r>
              <a:rPr lang="en-GB" dirty="0"/>
              <a:t>joys are mine beyond all measure.</a:t>
            </a:r>
          </a:p>
          <a:p>
            <a:r>
              <a:rPr lang="en-GB" dirty="0"/>
              <a:t>Nothing good denying,</a:t>
            </a:r>
          </a:p>
          <a:p>
            <a:r>
              <a:rPr lang="en-GB" dirty="0"/>
              <a:t>daily bread supplying,</a:t>
            </a:r>
          </a:p>
          <a:p>
            <a:r>
              <a:rPr lang="en-GB" dirty="0"/>
              <a:t>God has blessed my wealth and 	pleasure.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630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F2AA-CED1-49DE-9248-B1D2E0F6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 cont.,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07878-BB9D-4DFB-B3FB-E99D100D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And when loss,</a:t>
            </a:r>
          </a:p>
          <a:p>
            <a:r>
              <a:rPr lang="en-GB" dirty="0"/>
              <a:t>pain, and cross</a:t>
            </a:r>
          </a:p>
          <a:p>
            <a:r>
              <a:rPr lang="en-GB" dirty="0"/>
              <a:t>burden and oppress me,</a:t>
            </a:r>
          </a:p>
          <a:p>
            <a:r>
              <a:rPr lang="en-GB" dirty="0"/>
              <a:t>God will then refresh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996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4CE2-9B5A-4337-A753-CA5B551A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DD9BF-4203-4B01-9C7B-0AA538AF8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will always keep me.</a:t>
            </a:r>
          </a:p>
          <a:p>
            <a:r>
              <a:rPr lang="en-GB" dirty="0"/>
              <a:t>Floods may come and sweep me,</a:t>
            </a:r>
          </a:p>
          <a:p>
            <a:r>
              <a:rPr lang="en-GB" dirty="0"/>
              <a:t>and may threaten my destruction;</a:t>
            </a:r>
          </a:p>
          <a:p>
            <a:r>
              <a:rPr lang="en-GB" dirty="0"/>
              <a:t>though the storms may shake me,</a:t>
            </a:r>
          </a:p>
          <a:p>
            <a:r>
              <a:rPr lang="en-GB" dirty="0"/>
              <a:t>God will not forsake me;</a:t>
            </a:r>
          </a:p>
          <a:p>
            <a:r>
              <a:rPr lang="en-GB" dirty="0"/>
              <a:t>he will be my sure protection.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876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4CE2-9B5A-4337-A753-CA5B551A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 cont.,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DD9BF-4203-4B01-9C7B-0AA538AF8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Never fear,</a:t>
            </a:r>
          </a:p>
          <a:p>
            <a:r>
              <a:rPr lang="en-GB" dirty="0"/>
              <a:t>God is near;</a:t>
            </a:r>
          </a:p>
          <a:p>
            <a:r>
              <a:rPr lang="en-GB" dirty="0"/>
              <a:t>when disasters fell me,</a:t>
            </a:r>
          </a:p>
          <a:p>
            <a:r>
              <a:rPr lang="en-GB" dirty="0"/>
              <a:t>he will raise and heal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344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DC72-AADF-431C-BEE7-240E474E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7DA1-22F9-45AE-82AD-E55EFD8C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will always keep me;</a:t>
            </a:r>
          </a:p>
          <a:p>
            <a:r>
              <a:rPr lang="en-GB" dirty="0"/>
              <a:t>nothing can defeat me</a:t>
            </a:r>
          </a:p>
          <a:p>
            <a:r>
              <a:rPr lang="en-GB" dirty="0"/>
              <a:t>when I trust in him, my Saviour.</a:t>
            </a:r>
          </a:p>
          <a:p>
            <a:r>
              <a:rPr lang="en-GB" dirty="0"/>
              <a:t>Strength in weakness giving</a:t>
            </a:r>
          </a:p>
          <a:p>
            <a:r>
              <a:rPr lang="en-GB" dirty="0"/>
              <a:t>while on earth I'm living,</a:t>
            </a:r>
          </a:p>
          <a:p>
            <a:r>
              <a:rPr lang="en-GB" dirty="0"/>
              <a:t>God will keep his own forever.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030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DC72-AADF-431C-BEE7-240E474E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 cont.,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7DA1-22F9-45AE-82AD-E55EFD8C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can then</a:t>
            </a:r>
          </a:p>
          <a:p>
            <a:r>
              <a:rPr lang="en-GB" dirty="0"/>
              <a:t>rest in him;</a:t>
            </a:r>
          </a:p>
          <a:p>
            <a:r>
              <a:rPr lang="en-GB" dirty="0"/>
              <a:t>nothing can defeat me;</a:t>
            </a:r>
          </a:p>
          <a:p>
            <a:r>
              <a:rPr lang="en-GB" dirty="0"/>
              <a:t>God will always keep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044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[Compatibility Mode]" id="{5136C6B6-15AE-4FA1-9824-BC95F94646AC}" vid="{F1223DFC-D62E-4249-9A00-46D9D3FD35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0</TotalTime>
  <Words>275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Calibri Light</vt:lpstr>
      <vt:lpstr>Office Theme</vt:lpstr>
      <vt:lpstr>LHS 389 God his watch is keeping </vt:lpstr>
      <vt:lpstr>Verse 1</vt:lpstr>
      <vt:lpstr>Verse 1 cont.,</vt:lpstr>
      <vt:lpstr>Verse 2</vt:lpstr>
      <vt:lpstr>Verse 2 cont.,</vt:lpstr>
      <vt:lpstr>Verse 3</vt:lpstr>
      <vt:lpstr>Verse 3 cont.,</vt:lpstr>
      <vt:lpstr>Verse 4 (Last Verse)</vt:lpstr>
      <vt:lpstr>Verse 4 cont.,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LHS 389 God his watch is keeping </dc:title>
  <dc:creator>Krahling Libby</dc:creator>
  <cp:lastModifiedBy>Krahling Libby</cp:lastModifiedBy>
  <cp:revision>1</cp:revision>
  <dcterms:created xsi:type="dcterms:W3CDTF">2021-10-13T05:20:00Z</dcterms:created>
  <dcterms:modified xsi:type="dcterms:W3CDTF">2021-10-13T05:20:27Z</dcterms:modified>
</cp:coreProperties>
</file>