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04C64-D9E3-DAA0-0830-5DAED5B4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AA22F7-5189-4AB8-B9D7-4B149E24D015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CFF92-4B74-B1C3-0DA1-75328C12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6043-DA40-194F-CFD6-B8FBCE0E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9FDDE59-7CC7-406E-BE16-9607BAC992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5246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828D4-AF7C-54B9-3266-E4C882A8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57BC2C-476F-45DC-9FA4-3E4DC3C7D0F7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F41B-9557-B43A-0113-DBAB8C05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AE616-78BB-4341-D070-FC911B30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6B07FA-414A-4893-B327-6B8E3391508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7971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D805A-7FC4-04EE-57DA-EB6FEEF2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ED7AB4-90BB-42D8-85F9-22195C8226B0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7D10D-180A-8EAA-BB52-7918A1FF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E83D-9485-2FAA-D8AA-38CFC383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3AE02E5-1609-4AC6-90B5-60957C1B47F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0827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07C29-3008-5D01-0F8E-BCE6215D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05EFA6-002F-4ED3-B2A3-12472FEC4247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21D4-C707-680C-F33C-D997419C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4359E-96FA-2970-F279-FABD24F3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FA6BDD-0142-425A-BB41-4A7D5F7E2A2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4183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80694-B1C5-F0D5-B63D-97D6FAE97A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13E91B-551E-4F99-B287-9D7CD74E2BC8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4011C-F221-1336-5325-5BDF67C7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9D873-F22E-9AA6-C7CF-D911DAD19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C01760-7805-482B-AED9-A4FA7E5E185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380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B8796-66C6-FF0D-AB63-D17495DB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FF7863-72E1-4875-983F-0A330EFDF352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72960-8A76-FD8B-5666-791FABBE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5DBB9-C528-7554-5196-85130578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1B23200-A07C-4DA3-AEE7-04E774ECEF2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701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DADDB-71FB-9116-BD65-F48B926592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D43D58-045E-4A4E-872C-F1223A89E160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E4146-FCA0-E884-4551-10A3B488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2330-E76B-FDD1-E6BC-121A6F1FA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869C1B8-4167-47C3-ADAC-73EF349FDBC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6672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3A4BF-694F-2FE9-5B4E-003656C2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FDB7B5-3E55-42BC-AFA6-F63D0FBD771C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A0795-160B-FC3C-D193-04D6AFD1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B404B-B938-2694-9112-A0E1F2F2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09ADC7-8F56-46B7-8AB5-EEFA7359984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6712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CD93C8-D919-9113-2588-F4E9C7E4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15EB927-B4D0-4486-9D05-E24CB6372466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86CE1-8AD6-251F-941C-9B031FDE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0A33F-9015-2E58-21FD-41CA7426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04A0BB3-E4BD-489D-B06A-529DDAD84B3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7472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7A269-A213-BCD5-5B0E-B5235748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793829-16DB-4A15-9AAD-2F5325388CFB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ADDA1-3633-22E1-0127-47F863FD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5E003-C216-D6D2-7ECC-C7D06EBF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D879528-E2F3-48A7-981E-D2E87EC55DF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1789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85767-B9BA-BC13-34F7-FD0D8BBB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429F79-9187-4386-93BA-27C7224EE39C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E5CC4-E651-31A2-4708-0DEA0F95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B4D32-900B-3412-34AA-089775C0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40894EC-43AF-4C52-AFB7-C132A9FF7C3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870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D42011-E9DD-1AE2-1661-29F66B47FE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70399F3-D7D8-A704-4818-A0BB202F3C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F41B-46D5-9416-4D2C-61525E08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LH 82</a:t>
            </a:r>
            <a:br>
              <a:rPr lang="en-AU" dirty="0"/>
            </a:br>
            <a:r>
              <a:rPr lang="en-AU" dirty="0"/>
              <a:t>Jesus, in Thy dying woes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FF7C8-3A68-1DDF-D3C4-5BE1A1FA6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Thomas Benson Pollock 1836-96, alt.</a:t>
            </a:r>
          </a:p>
        </p:txBody>
      </p:sp>
    </p:spTree>
    <p:extLst>
      <p:ext uri="{BB962C8B-B14F-4D97-AF65-F5344CB8AC3E}">
        <p14:creationId xmlns:p14="http://schemas.microsoft.com/office/powerpoint/2010/main" val="183620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6B8D9-A846-5F6B-F6DB-7B0834959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B905D-B29B-4263-9E48-8418CA3DD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Jesus, in your dying woes,</a:t>
            </a:r>
          </a:p>
          <a:p>
            <a:r>
              <a:rPr lang="en-AU" dirty="0"/>
              <a:t>even while your life-blood flows,</a:t>
            </a:r>
          </a:p>
          <a:p>
            <a:r>
              <a:rPr lang="en-AU" dirty="0"/>
              <a:t>asking pardon for your foes:</a:t>
            </a:r>
          </a:p>
          <a:p>
            <a:r>
              <a:rPr lang="en-AU" dirty="0"/>
              <a:t>hear us, Lord, have mercy.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632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48B3-545A-3EF5-0009-BF95057A1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13CFA-A69B-829A-D441-BB8BA0D4C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Save us, Lord, in our distress.</a:t>
            </a:r>
          </a:p>
          <a:p>
            <a:r>
              <a:rPr lang="en-AU" dirty="0"/>
              <a:t>Be our help to cheer and bless,</a:t>
            </a:r>
          </a:p>
          <a:p>
            <a:r>
              <a:rPr lang="en-AU" dirty="0"/>
              <a:t>while we grow in holiness:</a:t>
            </a:r>
          </a:p>
          <a:p>
            <a:r>
              <a:rPr lang="en-AU" dirty="0"/>
              <a:t>hear us, Christ, have mercy.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697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C8D61-6F02-53C1-222D-FE0E4DC51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3 (last 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A062F-BFDA-2A1B-6976-D59D8FDC6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May your life and death supply</a:t>
            </a:r>
          </a:p>
          <a:p>
            <a:r>
              <a:rPr lang="en-AU" dirty="0"/>
              <a:t>grace to live and grace to die,</a:t>
            </a:r>
          </a:p>
          <a:p>
            <a:r>
              <a:rPr lang="en-AU" dirty="0"/>
              <a:t>grace to reach the home on high:</a:t>
            </a:r>
          </a:p>
          <a:p>
            <a:r>
              <a:rPr lang="en-AU" dirty="0"/>
              <a:t>hear us, Lord, have mercy.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559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" id="{9304F5CC-8A1E-421B-9602-617B8450A404}" vid="{0BFE5F65-9EB3-4C05-B71E-96618AA7C2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3</TotalTime>
  <Words>114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LH 82 Jesus, in Thy dying woes</vt:lpstr>
      <vt:lpstr>Verse 1</vt:lpstr>
      <vt:lpstr>Verse 2</vt:lpstr>
      <vt:lpstr>Verse 3 (last verse)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 82 Jesus, in Thy dying woes</dc:title>
  <dc:creator>Wiltshire, Raphael</dc:creator>
  <cp:lastModifiedBy>Wiltshire, Raphael</cp:lastModifiedBy>
  <cp:revision>1</cp:revision>
  <dcterms:created xsi:type="dcterms:W3CDTF">2023-07-05T06:46:36Z</dcterms:created>
  <dcterms:modified xsi:type="dcterms:W3CDTF">2023-07-05T06:50:15Z</dcterms:modified>
</cp:coreProperties>
</file>