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35" r:id="rId3"/>
    <p:sldId id="357" r:id="rId4"/>
    <p:sldId id="368" r:id="rId5"/>
    <p:sldId id="370" r:id="rId6"/>
    <p:sldId id="365" r:id="rId7"/>
    <p:sldId id="361" r:id="rId8"/>
    <p:sldId id="364" r:id="rId9"/>
    <p:sldId id="369" r:id="rId10"/>
    <p:sldId id="359" r:id="rId11"/>
    <p:sldId id="349" r:id="rId12"/>
    <p:sldId id="371" r:id="rId13"/>
    <p:sldId id="266" r:id="rId14"/>
    <p:sldId id="267" r:id="rId15"/>
    <p:sldId id="372" r:id="rId1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12" autoAdjust="0"/>
    <p:restoredTop sz="94674"/>
  </p:normalViewPr>
  <p:slideViewPr>
    <p:cSldViewPr>
      <p:cViewPr varScale="1">
        <p:scale>
          <a:sx n="91" d="100"/>
          <a:sy n="91" d="100"/>
        </p:scale>
        <p:origin x="696" y="84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F9C94-0567-4D58-9ABE-975D23F8888B}" type="datetimeFigureOut">
              <a:rPr lang="en-AU" smtClean="0"/>
              <a:t>11/04/2018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1B0FB-03A7-4051-AEE5-D5A08439302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0828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F9C94-0567-4D58-9ABE-975D23F8888B}" type="datetimeFigureOut">
              <a:rPr lang="en-AU" smtClean="0"/>
              <a:t>11/04/2018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1B0FB-03A7-4051-AEE5-D5A08439302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5507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F9C94-0567-4D58-9ABE-975D23F8888B}" type="datetimeFigureOut">
              <a:rPr lang="en-AU" smtClean="0"/>
              <a:t>11/04/2018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1B0FB-03A7-4051-AEE5-D5A08439302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5166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F9C94-0567-4D58-9ABE-975D23F8888B}" type="datetimeFigureOut">
              <a:rPr lang="en-AU" smtClean="0"/>
              <a:t>11/04/2018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1B0FB-03A7-4051-AEE5-D5A08439302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6765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F9C94-0567-4D58-9ABE-975D23F8888B}" type="datetimeFigureOut">
              <a:rPr lang="en-AU" smtClean="0"/>
              <a:t>11/04/2018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1B0FB-03A7-4051-AEE5-D5A08439302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9909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F9C94-0567-4D58-9ABE-975D23F8888B}" type="datetimeFigureOut">
              <a:rPr lang="en-AU" smtClean="0"/>
              <a:t>11/04/2018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1B0FB-03A7-4051-AEE5-D5A08439302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714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F9C94-0567-4D58-9ABE-975D23F8888B}" type="datetimeFigureOut">
              <a:rPr lang="en-AU" smtClean="0"/>
              <a:t>11/04/2018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1B0FB-03A7-4051-AEE5-D5A08439302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9727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F9C94-0567-4D58-9ABE-975D23F8888B}" type="datetimeFigureOut">
              <a:rPr lang="en-AU" smtClean="0"/>
              <a:t>11/04/2018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1B0FB-03A7-4051-AEE5-D5A08439302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563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F9C94-0567-4D58-9ABE-975D23F8888B}" type="datetimeFigureOut">
              <a:rPr lang="en-AU" smtClean="0"/>
              <a:t>11/04/2018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1B0FB-03A7-4051-AEE5-D5A08439302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47240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F9C94-0567-4D58-9ABE-975D23F8888B}" type="datetimeFigureOut">
              <a:rPr lang="en-AU" smtClean="0"/>
              <a:t>11/04/2018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1B0FB-03A7-4051-AEE5-D5A08439302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8266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F9C94-0567-4D58-9ABE-975D23F8888B}" type="datetimeFigureOut">
              <a:rPr lang="en-AU" smtClean="0"/>
              <a:t>11/04/2018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1B0FB-03A7-4051-AEE5-D5A08439302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6731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9F9C94-0567-4D58-9ABE-975D23F8888B}" type="datetimeFigureOut">
              <a:rPr lang="en-AU" smtClean="0"/>
              <a:t>11/04/2018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1B0FB-03A7-4051-AEE5-D5A08439302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220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oupadkesg3bw3gnb531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9552" y="8435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8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"/>
            <a:ext cx="9144000" cy="514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87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"/>
            <a:ext cx="9144000" cy="514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698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"/>
            <a:ext cx="9144000" cy="514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71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4408" y="789552"/>
            <a:ext cx="7416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A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information </a:t>
            </a:r>
            <a:r>
              <a:rPr lang="en-A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these </a:t>
            </a:r>
            <a:br>
              <a:rPr lang="en-A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events, ministries and services:</a:t>
            </a:r>
          </a:p>
          <a:p>
            <a:r>
              <a:rPr lang="en-A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LCA Communications  </a:t>
            </a:r>
            <a:r>
              <a:rPr lang="en-AU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lca.comms@lca.org.au</a:t>
            </a:r>
            <a:endParaRPr lang="en-A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87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6225" y="987574"/>
            <a:ext cx="8186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You’ve been listening to the LCA theme song</a:t>
            </a:r>
            <a:br>
              <a:rPr lang="en-A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‘Where love comes to life’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7504" y="4335075"/>
            <a:ext cx="818602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Pastor Adrian Kitson. Permission granted for use in LCA congregations.</a:t>
            </a:r>
          </a:p>
          <a:p>
            <a:r>
              <a:rPr lang="en-A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 and lyrics at www.lca.org.au</a:t>
            </a:r>
          </a:p>
        </p:txBody>
      </p:sp>
    </p:spTree>
    <p:extLst>
      <p:ext uri="{BB962C8B-B14F-4D97-AF65-F5344CB8AC3E}">
        <p14:creationId xmlns:p14="http://schemas.microsoft.com/office/powerpoint/2010/main" val="317434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"/>
            <a:ext cx="9144000" cy="514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39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"/>
            <a:ext cx="9144000" cy="514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76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"/>
            <a:ext cx="9144000" cy="514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99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"/>
            <a:ext cx="9144000" cy="514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41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"/>
            <a:ext cx="9144000" cy="514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87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"/>
            <a:ext cx="9144000" cy="514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28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"/>
            <a:ext cx="9144000" cy="514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5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"/>
            <a:ext cx="9144000" cy="514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62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"/>
            <a:ext cx="9144000" cy="514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18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2462</TotalTime>
  <Words>31</Words>
  <Application>Microsoft Office PowerPoint</Application>
  <PresentationFormat>On-screen Show (16:9)</PresentationFormat>
  <Paragraphs>5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Linda</dc:creator>
  <cp:lastModifiedBy>Castle-Schmidt, Fiona</cp:lastModifiedBy>
  <cp:revision>273</cp:revision>
  <dcterms:created xsi:type="dcterms:W3CDTF">2014-09-23T10:54:45Z</dcterms:created>
  <dcterms:modified xsi:type="dcterms:W3CDTF">2018-04-11T00:44:19Z</dcterms:modified>
</cp:coreProperties>
</file>