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5" r:id="rId3"/>
    <p:sldId id="357" r:id="rId4"/>
    <p:sldId id="368" r:id="rId5"/>
    <p:sldId id="370" r:id="rId6"/>
    <p:sldId id="365" r:id="rId7"/>
    <p:sldId id="361" r:id="rId8"/>
    <p:sldId id="364" r:id="rId9"/>
    <p:sldId id="369" r:id="rId10"/>
    <p:sldId id="359" r:id="rId11"/>
    <p:sldId id="349" r:id="rId12"/>
    <p:sldId id="371" r:id="rId13"/>
    <p:sldId id="266" r:id="rId14"/>
    <p:sldId id="372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2" autoAdjust="0"/>
    <p:restoredTop sz="94674"/>
  </p:normalViewPr>
  <p:slideViewPr>
    <p:cSldViewPr>
      <p:cViewPr varScale="1">
        <p:scale>
          <a:sx n="91" d="100"/>
          <a:sy n="91" d="100"/>
        </p:scale>
        <p:origin x="696" y="8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9C94-0567-4D58-9ABE-975D23F8888B}" type="datetimeFigureOut">
              <a:rPr lang="en-AU" smtClean="0"/>
              <a:t>11/04/2018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B0FB-03A7-4051-AEE5-D5A0843930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828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9C94-0567-4D58-9ABE-975D23F8888B}" type="datetimeFigureOut">
              <a:rPr lang="en-AU" smtClean="0"/>
              <a:t>11/04/2018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B0FB-03A7-4051-AEE5-D5A0843930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507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9C94-0567-4D58-9ABE-975D23F8888B}" type="datetimeFigureOut">
              <a:rPr lang="en-AU" smtClean="0"/>
              <a:t>11/04/2018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B0FB-03A7-4051-AEE5-D5A0843930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166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9C94-0567-4D58-9ABE-975D23F8888B}" type="datetimeFigureOut">
              <a:rPr lang="en-AU" smtClean="0"/>
              <a:t>11/04/2018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B0FB-03A7-4051-AEE5-D5A0843930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765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9C94-0567-4D58-9ABE-975D23F8888B}" type="datetimeFigureOut">
              <a:rPr lang="en-AU" smtClean="0"/>
              <a:t>11/04/2018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B0FB-03A7-4051-AEE5-D5A0843930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909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9C94-0567-4D58-9ABE-975D23F8888B}" type="datetimeFigureOut">
              <a:rPr lang="en-AU" smtClean="0"/>
              <a:t>11/04/2018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B0FB-03A7-4051-AEE5-D5A0843930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714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9C94-0567-4D58-9ABE-975D23F8888B}" type="datetimeFigureOut">
              <a:rPr lang="en-AU" smtClean="0"/>
              <a:t>11/04/2018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B0FB-03A7-4051-AEE5-D5A0843930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727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9C94-0567-4D58-9ABE-975D23F8888B}" type="datetimeFigureOut">
              <a:rPr lang="en-AU" smtClean="0"/>
              <a:t>11/04/2018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B0FB-03A7-4051-AEE5-D5A0843930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63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9C94-0567-4D58-9ABE-975D23F8888B}" type="datetimeFigureOut">
              <a:rPr lang="en-AU" smtClean="0"/>
              <a:t>11/04/2018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B0FB-03A7-4051-AEE5-D5A0843930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724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9C94-0567-4D58-9ABE-975D23F8888B}" type="datetimeFigureOut">
              <a:rPr lang="en-AU" smtClean="0"/>
              <a:t>11/04/2018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B0FB-03A7-4051-AEE5-D5A0843930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266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9C94-0567-4D58-9ABE-975D23F8888B}" type="datetimeFigureOut">
              <a:rPr lang="en-AU" smtClean="0"/>
              <a:t>11/04/2018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B0FB-03A7-4051-AEE5-D5A0843930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731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F9C94-0567-4D58-9ABE-975D23F8888B}" type="datetimeFigureOut">
              <a:rPr lang="en-AU" smtClean="0"/>
              <a:t>11/04/2018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1B0FB-03A7-4051-AEE5-D5A0843930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22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8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"/>
            <a:ext cx="9144000" cy="514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7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"/>
            <a:ext cx="9144000" cy="514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9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"/>
            <a:ext cx="9144000" cy="514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1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4408" y="789552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A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information </a:t>
            </a:r>
            <a:r>
              <a:rPr lang="en-A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these </a:t>
            </a:r>
            <a:br>
              <a:rPr lang="en-A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events, ministries and services:</a:t>
            </a:r>
          </a:p>
          <a:p>
            <a:r>
              <a:rPr lang="en-A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LCA Communications  </a:t>
            </a:r>
            <a:r>
              <a:rPr lang="en-A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lca.comms@lca.org.au</a:t>
            </a:r>
            <a:endParaRPr lang="en-A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87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"/>
            <a:ext cx="9144000" cy="514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9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"/>
            <a:ext cx="9144000" cy="514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6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"/>
            <a:ext cx="9144000" cy="514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9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"/>
            <a:ext cx="9144000" cy="514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1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"/>
            <a:ext cx="9144000" cy="514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7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"/>
            <a:ext cx="9144000" cy="514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8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"/>
            <a:ext cx="9144000" cy="514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5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"/>
            <a:ext cx="9144000" cy="514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2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"/>
            <a:ext cx="9144000" cy="514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8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2465</TotalTime>
  <Words>5</Words>
  <Application>Microsoft Office PowerPoint</Application>
  <PresentationFormat>On-screen Show (16:9)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</dc:creator>
  <cp:lastModifiedBy>Castle-Schmidt, Fiona</cp:lastModifiedBy>
  <cp:revision>275</cp:revision>
  <dcterms:created xsi:type="dcterms:W3CDTF">2014-09-23T10:54:45Z</dcterms:created>
  <dcterms:modified xsi:type="dcterms:W3CDTF">2018-04-11T00:47:48Z</dcterms:modified>
</cp:coreProperties>
</file>