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B1571C17-4C71-4A1A-BAA9-E7D0628D8CBF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E918088B-8852-4661-A30A-A300DB821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544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B1571C17-4C71-4A1A-BAA9-E7D0628D8CBF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E918088B-8852-4661-A30A-A300DB821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228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B1571C17-4C71-4A1A-BAA9-E7D0628D8CBF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E918088B-8852-4661-A30A-A300DB821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758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B1571C17-4C71-4A1A-BAA9-E7D0628D8CBF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E918088B-8852-4661-A30A-A300DB821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528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B1571C17-4C71-4A1A-BAA9-E7D0628D8CBF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E918088B-8852-4661-A30A-A300DB821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926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B1571C17-4C71-4A1A-BAA9-E7D0628D8CBF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E918088B-8852-4661-A30A-A300DB821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456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B1571C17-4C71-4A1A-BAA9-E7D0628D8CBF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E918088B-8852-4661-A30A-A300DB821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963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B1571C17-4C71-4A1A-BAA9-E7D0628D8CBF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E918088B-8852-4661-A30A-A300DB821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12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B1571C17-4C71-4A1A-BAA9-E7D0628D8CBF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E918088B-8852-4661-A30A-A300DB821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597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B1571C17-4C71-4A1A-BAA9-E7D0628D8CBF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E918088B-8852-4661-A30A-A300DB821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732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B1571C17-4C71-4A1A-BAA9-E7D0628D8CBF}" type="datetimeFigureOut">
              <a:rPr lang="en-AU" smtClean="0"/>
              <a:t>22/01/2020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E918088B-8852-4661-A30A-A300DB821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73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55638" y="365125"/>
            <a:ext cx="108759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5638" y="1460500"/>
            <a:ext cx="10875962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1307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672859" y="485775"/>
            <a:ext cx="10852031" cy="8636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LHB 71 </a:t>
            </a:r>
            <a:r>
              <a:rPr lang="en-GB" altLang="en-US" dirty="0" smtClean="0"/>
              <a:t>Come </a:t>
            </a:r>
            <a:r>
              <a:rPr lang="en-GB" altLang="en-US" dirty="0" smtClean="0"/>
              <a:t>to Calvary’s holy mountain </a:t>
            </a:r>
            <a:endParaRPr lang="en-AU" altLang="en-US" dirty="0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672859" y="1457865"/>
            <a:ext cx="10852031" cy="4860386"/>
          </a:xfrm>
        </p:spPr>
        <p:txBody>
          <a:bodyPr/>
          <a:lstStyle/>
          <a:p>
            <a:r>
              <a:rPr lang="en-AU" sz="2800" dirty="0"/>
              <a:t>James Montgomery 1771-1854, alt.</a:t>
            </a:r>
          </a:p>
        </p:txBody>
      </p:sp>
    </p:spTree>
    <p:extLst>
      <p:ext uri="{BB962C8B-B14F-4D97-AF65-F5344CB8AC3E}">
        <p14:creationId xmlns:p14="http://schemas.microsoft.com/office/powerpoint/2010/main" val="16770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Verse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AU" dirty="0"/>
              <a:t>Come to Calvary's holy mountain,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sinners</a:t>
            </a:r>
            <a:r>
              <a:rPr lang="en-AU" dirty="0"/>
              <a:t>, ruined by the fall;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here </a:t>
            </a:r>
            <a:r>
              <a:rPr lang="en-AU" dirty="0"/>
              <a:t>a pure and healing fountain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flows </a:t>
            </a:r>
            <a:r>
              <a:rPr lang="en-AU" dirty="0"/>
              <a:t>to you, to me, to all,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in </a:t>
            </a:r>
            <a:r>
              <a:rPr lang="en-AU" dirty="0"/>
              <a:t>a full perpetual tide,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opened </a:t>
            </a:r>
            <a:r>
              <a:rPr lang="en-AU" dirty="0"/>
              <a:t>when our Saviour died.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470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Verse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AU" dirty="0"/>
              <a:t>Come in poverty and meanness,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come </a:t>
            </a:r>
            <a:r>
              <a:rPr lang="en-AU" dirty="0"/>
              <a:t>defiled, without, within;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from </a:t>
            </a:r>
            <a:r>
              <a:rPr lang="en-AU" dirty="0"/>
              <a:t>infection and uncleanness,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from </a:t>
            </a:r>
            <a:r>
              <a:rPr lang="en-AU" dirty="0"/>
              <a:t>the leprosy of sin,</a:t>
            </a:r>
          </a:p>
          <a:p>
            <a:pPr defTabSz="449263">
              <a:spcBef>
                <a:spcPts val="0"/>
              </a:spcBef>
            </a:pPr>
            <a:r>
              <a:rPr lang="en-AU" dirty="0" smtClean="0"/>
              <a:t>wash </a:t>
            </a:r>
            <a:r>
              <a:rPr lang="en-AU" dirty="0"/>
              <a:t>your robes and make them </a:t>
            </a:r>
            <a:r>
              <a:rPr lang="en-AU" dirty="0" smtClean="0"/>
              <a:t>white</a:t>
            </a:r>
            <a:r>
              <a:rPr lang="en-AU" dirty="0"/>
              <a:t>;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you </a:t>
            </a:r>
            <a:r>
              <a:rPr lang="en-AU" dirty="0"/>
              <a:t>will walk with God in light.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417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Verse 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AU" dirty="0"/>
              <a:t>Come in sorrow and contrition,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wounded</a:t>
            </a:r>
            <a:r>
              <a:rPr lang="en-AU" dirty="0"/>
              <a:t>, impotent, and blind;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here </a:t>
            </a:r>
            <a:r>
              <a:rPr lang="en-AU" dirty="0"/>
              <a:t>the guilty free remission,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here </a:t>
            </a:r>
            <a:r>
              <a:rPr lang="en-AU" dirty="0"/>
              <a:t>the troubled peace may find;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health </a:t>
            </a:r>
            <a:r>
              <a:rPr lang="en-AU" dirty="0"/>
              <a:t>this fountain will restore;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those </a:t>
            </a:r>
            <a:r>
              <a:rPr lang="en-AU" dirty="0"/>
              <a:t>that drink will thirst no more.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003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Verse 4 (Last Verse)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AU" dirty="0"/>
              <a:t>Those that drink will live forever;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this </a:t>
            </a:r>
            <a:r>
              <a:rPr lang="en-AU" dirty="0"/>
              <a:t>is Christ's renewing flood: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God </a:t>
            </a:r>
            <a:r>
              <a:rPr lang="en-AU" dirty="0"/>
              <a:t>is faithful; God will never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break </a:t>
            </a:r>
            <a:r>
              <a:rPr lang="en-AU" dirty="0"/>
              <a:t>his covenant of blood,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signed </a:t>
            </a:r>
            <a:r>
              <a:rPr lang="en-AU" dirty="0"/>
              <a:t>when our Redeemer died,</a:t>
            </a:r>
          </a:p>
          <a:p>
            <a:pPr>
              <a:spcBef>
                <a:spcPts val="0"/>
              </a:spcBef>
            </a:pPr>
            <a:r>
              <a:rPr lang="en-AU" dirty="0" smtClean="0"/>
              <a:t>sealed </a:t>
            </a:r>
            <a:r>
              <a:rPr lang="en-AU" dirty="0"/>
              <a:t>when he was glorified.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3173072"/>
      </p:ext>
    </p:extLst>
  </p:cSld>
  <p:clrMapOvr>
    <a:masterClrMapping/>
  </p:clrMapOvr>
</p:sld>
</file>

<file path=ppt/theme/theme1.xml><?xml version="1.0" encoding="utf-8"?>
<a:theme xmlns:a="http://schemas.openxmlformats.org/drawingml/2006/main" name="Widescree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 [Compatibility Mode]" id="{BE56BCB1-5D84-4D66-AA25-74D0E15542F1}" vid="{EEAC5AB0-20DB-41D1-A8EB-92AF4A285F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</Template>
  <TotalTime>0</TotalTime>
  <Words>184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Widescreen</vt:lpstr>
      <vt:lpstr>LHB 71 Come to Calvary’s holy mountain </vt:lpstr>
      <vt:lpstr>Verse 1</vt:lpstr>
      <vt:lpstr>Verse 2</vt:lpstr>
      <vt:lpstr>Verse 3</vt:lpstr>
      <vt:lpstr>Verse 4 (Last Verse)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LHB 71 Come to Calvary’s holy mountain </dc:title>
  <dc:creator>Krahling, Libby</dc:creator>
  <cp:lastModifiedBy>Krahling, Libby</cp:lastModifiedBy>
  <cp:revision>1</cp:revision>
  <dcterms:created xsi:type="dcterms:W3CDTF">2020-01-22T01:23:50Z</dcterms:created>
  <dcterms:modified xsi:type="dcterms:W3CDTF">2020-01-22T01:24:18Z</dcterms:modified>
</cp:coreProperties>
</file>