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7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7277-5723-3E1B-A4A7-5AFDE6B5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Let us bless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DFFB1-F4EF-B8A3-05EF-6CB4566A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77E992-EE62-05A1-54BE-B94DD8577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7" r="7484"/>
          <a:stretch/>
        </p:blipFill>
        <p:spPr>
          <a:xfrm>
            <a:off x="408373" y="1388523"/>
            <a:ext cx="8318378" cy="47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9509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Let us bless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2022-11-03T23:20:08Z</dcterms:modified>
</cp:coreProperties>
</file>