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13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43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14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6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997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08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486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07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73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6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454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FE0E-77A0-423E-9F22-E716C9443DCD}" type="datetimeFigureOut">
              <a:rPr lang="en-AU" smtClean="0"/>
              <a:t>11/03/2020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472A-473F-4045-A24F-57F247B570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622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400" y="5334000"/>
            <a:ext cx="7772400" cy="1088496"/>
          </a:xfrm>
        </p:spPr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Maundy Thursday</a:t>
            </a:r>
            <a:endParaRPr lang="en-AU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29" y="838797"/>
            <a:ext cx="6694342" cy="421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7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8800"/>
            <a:ext cx="7886700" cy="5618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I ask each of you in the presence of God who searches the </a:t>
            </a:r>
            <a:r>
              <a:rPr lang="en-AU" sz="3500" i="1" dirty="0" smtClean="0">
                <a:solidFill>
                  <a:schemeClr val="tx2">
                    <a:lumMod val="75000"/>
                  </a:schemeClr>
                </a:solidFill>
              </a:rPr>
              <a:t>heart: Do </a:t>
            </a: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you confess that you have sinned, and do you repent of your sins?</a:t>
            </a:r>
          </a:p>
          <a:p>
            <a:pPr marL="0" indent="0">
              <a:buNone/>
            </a:pPr>
            <a:r>
              <a:rPr lang="en-AU" sz="3900" dirty="0"/>
              <a:t>I do. </a:t>
            </a:r>
          </a:p>
          <a:p>
            <a:pPr marL="0" indent="0">
              <a:buNone/>
            </a:pP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Do you believe that Jesus Christ has redeemed you from all your sins, </a:t>
            </a:r>
            <a:r>
              <a:rPr lang="en-AU" sz="3500" i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do you desire forgiveness in his name? </a:t>
            </a:r>
          </a:p>
          <a:p>
            <a:pPr marL="0" indent="0">
              <a:buNone/>
            </a:pPr>
            <a:r>
              <a:rPr lang="en-AU" sz="3900" dirty="0"/>
              <a:t>I do. </a:t>
            </a:r>
          </a:p>
          <a:p>
            <a:pPr marL="0" indent="0">
              <a:buNone/>
            </a:pP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Do you intend with the help of the Holy Spirit to live as in God's </a:t>
            </a:r>
            <a:r>
              <a:rPr lang="en-AU" sz="3500" i="1" dirty="0" smtClean="0">
                <a:solidFill>
                  <a:schemeClr val="tx2">
                    <a:lumMod val="75000"/>
                  </a:schemeClr>
                </a:solidFill>
              </a:rPr>
              <a:t>presence</a:t>
            </a: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, and to strive daily to lead a holy life, even as Christ has made </a:t>
            </a:r>
            <a:r>
              <a:rPr lang="en-AU" sz="3500" i="1" dirty="0" smtClean="0">
                <a:solidFill>
                  <a:schemeClr val="tx2">
                    <a:lumMod val="75000"/>
                  </a:schemeClr>
                </a:solidFill>
              </a:rPr>
              <a:t>you </a:t>
            </a: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holy? </a:t>
            </a:r>
          </a:p>
          <a:p>
            <a:pPr marL="0" indent="0">
              <a:buNone/>
            </a:pPr>
            <a:r>
              <a:rPr lang="en-AU" sz="3900" dirty="0"/>
              <a:t>I do.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304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Absolution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As you believe, let it be done for </a:t>
            </a: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you…</a:t>
            </a:r>
            <a:endParaRPr lang="en-AU" sz="32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that </a:t>
            </a: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your joy may be full.</a:t>
            </a:r>
          </a:p>
          <a:p>
            <a:pPr marL="0" indent="0">
              <a:buNone/>
            </a:pPr>
            <a:r>
              <a:rPr lang="en-AU" sz="3600" dirty="0"/>
              <a:t>Amen. </a:t>
            </a:r>
            <a:endParaRPr lang="en-AU" sz="3600" dirty="0" smtClean="0"/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200" i="1" dirty="0" smtClean="0"/>
              <a:t>(The </a:t>
            </a:r>
            <a:r>
              <a:rPr lang="en-AU" sz="3200" i="1" dirty="0"/>
              <a:t>minister may also offer the absolution </a:t>
            </a:r>
            <a:r>
              <a:rPr lang="en-AU" sz="3200" i="1" dirty="0" smtClean="0"/>
              <a:t>individually)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14919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Peace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peace of the Lord be with you. </a:t>
            </a:r>
          </a:p>
          <a:p>
            <a:pPr marL="0" indent="0">
              <a:buNone/>
            </a:pPr>
            <a:r>
              <a:rPr lang="en-AU" sz="3600" dirty="0"/>
              <a:t>Amen. </a:t>
            </a:r>
            <a:endParaRPr lang="en-AU" sz="3600" dirty="0" smtClean="0"/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200" i="1" dirty="0"/>
              <a:t>The members of the congregation may exchange the peace with </a:t>
            </a:r>
            <a:r>
              <a:rPr lang="en-AU" sz="3200" i="1" dirty="0" smtClean="0"/>
              <a:t>each</a:t>
            </a:r>
            <a:r>
              <a:rPr lang="en-AU" sz="3200" dirty="0"/>
              <a:t> </a:t>
            </a:r>
            <a:r>
              <a:rPr lang="en-AU" sz="3200" i="1" dirty="0" smtClean="0"/>
              <a:t>other</a:t>
            </a:r>
            <a:r>
              <a:rPr lang="en-AU" sz="3200" i="1" dirty="0"/>
              <a:t>.</a:t>
            </a:r>
            <a:endParaRPr lang="en-AU" sz="32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016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Hymn/Song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57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Lord have mercy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Lord, have mercy. </a:t>
            </a:r>
          </a:p>
          <a:p>
            <a:pPr marL="0" indent="0">
              <a:buNone/>
            </a:pPr>
            <a:r>
              <a:rPr lang="en-AU" sz="3600" dirty="0"/>
              <a:t>Lord, have mercy.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Christ, have mercy. </a:t>
            </a:r>
          </a:p>
          <a:p>
            <a:pPr marL="0" indent="0">
              <a:buNone/>
            </a:pPr>
            <a:r>
              <a:rPr lang="en-AU" sz="3600" dirty="0"/>
              <a:t>Christ, have mercy.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Lord, have mercy. </a:t>
            </a:r>
          </a:p>
          <a:p>
            <a:pPr marL="0" indent="0">
              <a:buNone/>
            </a:pPr>
            <a:r>
              <a:rPr lang="en-AU" sz="3600" dirty="0"/>
              <a:t>Lord, have mercy.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751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Glory to God in the highest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Glory to God in the highest. </a:t>
            </a:r>
          </a:p>
          <a:p>
            <a:pPr marL="0" indent="0">
              <a:buNone/>
            </a:pPr>
            <a:r>
              <a:rPr lang="en-AU" sz="3600" dirty="0"/>
              <a:t>And on earth peace,</a:t>
            </a:r>
          </a:p>
          <a:p>
            <a:pPr marL="0" indent="0">
              <a:buNone/>
            </a:pPr>
            <a:r>
              <a:rPr lang="en-AU" sz="3600" dirty="0"/>
              <a:t>among those with whom he is pleased.</a:t>
            </a:r>
          </a:p>
          <a:p>
            <a:pPr marL="0" indent="0">
              <a:buNone/>
            </a:pPr>
            <a:r>
              <a:rPr lang="en-AU" sz="3600" dirty="0"/>
              <a:t>We praise you, we bless you,</a:t>
            </a:r>
          </a:p>
          <a:p>
            <a:pPr marL="0" indent="0">
              <a:buNone/>
            </a:pPr>
            <a:r>
              <a:rPr lang="en-AU" sz="3600" dirty="0"/>
              <a:t>we worship you, we glorify you,</a:t>
            </a:r>
          </a:p>
          <a:p>
            <a:pPr marL="0" indent="0">
              <a:buNone/>
            </a:pPr>
            <a:r>
              <a:rPr lang="en-AU" sz="3600" dirty="0"/>
              <a:t>we give thanks to you for your great glory,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58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0333"/>
            <a:ext cx="7886700" cy="5626630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O Lord God, heavenly King, God, the Father almighty.</a:t>
            </a:r>
          </a:p>
          <a:p>
            <a:pPr marL="0" indent="0">
              <a:buNone/>
            </a:pPr>
            <a:r>
              <a:rPr lang="en-AU" sz="3600" dirty="0"/>
              <a:t>O Lord, the only begotten Son, Jesus Christ,</a:t>
            </a:r>
          </a:p>
          <a:p>
            <a:pPr marL="0" indent="0">
              <a:buNone/>
            </a:pPr>
            <a:r>
              <a:rPr lang="en-AU" sz="3600" dirty="0"/>
              <a:t>O Lord God, Lamb of God,</a:t>
            </a:r>
          </a:p>
          <a:p>
            <a:pPr marL="0" indent="0">
              <a:buNone/>
            </a:pPr>
            <a:r>
              <a:rPr lang="en-AU" sz="3600" dirty="0"/>
              <a:t>Son of the Father:</a:t>
            </a:r>
          </a:p>
          <a:p>
            <a:pPr marL="0" indent="0">
              <a:buNone/>
            </a:pPr>
            <a:r>
              <a:rPr lang="en-AU" sz="3600" dirty="0"/>
              <a:t>You take away the sin of the world;</a:t>
            </a:r>
          </a:p>
          <a:p>
            <a:pPr marL="0" indent="0">
              <a:buNone/>
            </a:pPr>
            <a:r>
              <a:rPr lang="en-AU" sz="3600" dirty="0"/>
              <a:t>have mercy on us.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720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You take away the sin of the world;</a:t>
            </a:r>
          </a:p>
          <a:p>
            <a:pPr marL="0" indent="0">
              <a:buNone/>
            </a:pPr>
            <a:r>
              <a:rPr lang="en-AU" sz="3600" dirty="0"/>
              <a:t>receive our prayer.</a:t>
            </a:r>
          </a:p>
          <a:p>
            <a:pPr marL="0" indent="0">
              <a:buNone/>
            </a:pPr>
            <a:r>
              <a:rPr lang="en-AU" sz="3600" dirty="0"/>
              <a:t>You are seated at the right hand</a:t>
            </a:r>
          </a:p>
          <a:p>
            <a:pPr marL="0" indent="0">
              <a:buNone/>
            </a:pPr>
            <a:r>
              <a:rPr lang="en-AU" sz="3600" dirty="0"/>
              <a:t>of God the Father;</a:t>
            </a:r>
          </a:p>
          <a:p>
            <a:pPr marL="0" indent="0">
              <a:buNone/>
            </a:pPr>
            <a:r>
              <a:rPr lang="en-AU" sz="3600" dirty="0"/>
              <a:t>have mercy on us</a:t>
            </a:r>
            <a:r>
              <a:rPr lang="en-AU" sz="3600" dirty="0" smtClean="0"/>
              <a:t>.</a:t>
            </a:r>
          </a:p>
          <a:p>
            <a:pPr marL="0" indent="0">
              <a:buNone/>
            </a:pPr>
            <a:r>
              <a:rPr lang="en-AU" sz="3600" dirty="0"/>
              <a:t>For you alone are holy,</a:t>
            </a:r>
          </a:p>
          <a:p>
            <a:pPr marL="0" indent="0">
              <a:buNone/>
            </a:pPr>
            <a:r>
              <a:rPr lang="en-AU" sz="3600" dirty="0"/>
              <a:t>you alone are Lord,</a:t>
            </a:r>
          </a:p>
          <a:p>
            <a:pPr marL="0" indent="0">
              <a:buNone/>
            </a:pP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8240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8800"/>
            <a:ext cx="7886700" cy="5618163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you alone, O Christ,</a:t>
            </a:r>
          </a:p>
          <a:p>
            <a:pPr marL="0" indent="0">
              <a:buNone/>
            </a:pPr>
            <a:r>
              <a:rPr lang="en-AU" sz="3600" dirty="0"/>
              <a:t>with the Holy Spirit,</a:t>
            </a:r>
          </a:p>
          <a:p>
            <a:pPr marL="0" indent="0">
              <a:buNone/>
            </a:pPr>
            <a:r>
              <a:rPr lang="en-AU" sz="3600" dirty="0"/>
              <a:t>are most high in the glory</a:t>
            </a:r>
          </a:p>
          <a:p>
            <a:pPr marL="0" indent="0">
              <a:buNone/>
            </a:pPr>
            <a:r>
              <a:rPr lang="en-AU" sz="3600" dirty="0"/>
              <a:t>of God the Father. Amen</a:t>
            </a:r>
            <a:r>
              <a:rPr lang="en-AU" sz="3600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8925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Greeting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Lord be with you. </a:t>
            </a:r>
          </a:p>
          <a:p>
            <a:pPr marL="0" indent="0">
              <a:buNone/>
            </a:pPr>
            <a:r>
              <a:rPr lang="en-AU" sz="3600" dirty="0"/>
              <a:t>And also with you.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303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Invocation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In the name of the Father and of the Son † and of the Holy Spirit. 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sz="3600" dirty="0"/>
              <a:t>Amen.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8060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Prayer of Maundy Thursday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Let us pray.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Lord Jesus Christ, since you have left us a memorial of your </a:t>
            </a: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suffering and </a:t>
            </a: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death in your holy sacrament: Nourish us with your body and </a:t>
            </a: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blood, so </a:t>
            </a: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that our lives may show the fruits of your redemption; for you live </a:t>
            </a: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and reign </a:t>
            </a: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with the Father and the Holy Spirit, one God, now and forever.</a:t>
            </a:r>
          </a:p>
          <a:p>
            <a:pPr marL="0" indent="0">
              <a:buNone/>
            </a:pPr>
            <a:r>
              <a:rPr lang="en-AU" sz="3600" dirty="0"/>
              <a:t>Amen.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2095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First Reading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first reading for Maundy Thursday is written in chapter —–—— of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—–—— , beginning at verse —–——. </a:t>
            </a:r>
            <a:endParaRPr lang="en-AU" sz="3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sz="32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After the reading: </a:t>
            </a:r>
            <a:endParaRPr lang="en-A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This is the word of the Lord. </a:t>
            </a:r>
          </a:p>
          <a:p>
            <a:pPr marL="0" indent="0">
              <a:buNone/>
            </a:pPr>
            <a:r>
              <a:rPr lang="en-AU" sz="3600" dirty="0"/>
              <a:t>Thanks be to God.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8110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Second Reading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second reading is written in chapter —–—— of —–——, beginning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at verse —–——. </a:t>
            </a:r>
            <a:endParaRPr lang="en-AU" sz="3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sz="32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After the reading: </a:t>
            </a:r>
            <a:endParaRPr lang="en-A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This is the word of the Lord. </a:t>
            </a:r>
          </a:p>
          <a:p>
            <a:pPr marL="0" indent="0">
              <a:buNone/>
            </a:pPr>
            <a:r>
              <a:rPr lang="en-AU" sz="3600" dirty="0"/>
              <a:t>Thanks be to God.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3205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Gospel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holy gospel is written in chapter —– of the Gospel according to St </a:t>
            </a: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.–, </a:t>
            </a: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beginning at verse —–. </a:t>
            </a:r>
          </a:p>
          <a:p>
            <a:pPr marL="0" indent="0">
              <a:buNone/>
            </a:pPr>
            <a:r>
              <a:rPr lang="en-AU" sz="3600" dirty="0"/>
              <a:t>Glory to you, O Lord. </a:t>
            </a:r>
            <a:endParaRPr lang="en-AU" sz="3600" dirty="0" smtClean="0"/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After the gospel: </a:t>
            </a:r>
            <a:endParaRPr lang="en-A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This is the gospel of the Lord. </a:t>
            </a:r>
          </a:p>
          <a:p>
            <a:pPr marL="0" indent="0">
              <a:buNone/>
            </a:pPr>
            <a:r>
              <a:rPr lang="en-AU" sz="3600" dirty="0"/>
              <a:t>Praise to you, O Christ.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6597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Nicene Creed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600" dirty="0"/>
              <a:t>We believe in one God, </a:t>
            </a:r>
          </a:p>
          <a:p>
            <a:pPr marL="0" indent="0">
              <a:buNone/>
            </a:pPr>
            <a:r>
              <a:rPr lang="en-AU" sz="3600" dirty="0"/>
              <a:t>the Father, the Almighty, </a:t>
            </a:r>
          </a:p>
          <a:p>
            <a:pPr marL="0" indent="0">
              <a:buNone/>
            </a:pPr>
            <a:r>
              <a:rPr lang="en-AU" sz="3600" dirty="0"/>
              <a:t>maker of heaven and earth, </a:t>
            </a:r>
          </a:p>
          <a:p>
            <a:pPr marL="0" indent="0">
              <a:buNone/>
            </a:pPr>
            <a:r>
              <a:rPr lang="en-AU" sz="3600" dirty="0"/>
              <a:t>of all that is, seen and unseen.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1685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0333"/>
            <a:ext cx="7886700" cy="5626630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We believe in one Lord, Jesus Christ, </a:t>
            </a:r>
          </a:p>
          <a:p>
            <a:pPr marL="0" indent="0">
              <a:buNone/>
            </a:pPr>
            <a:r>
              <a:rPr lang="en-AU" sz="3600" dirty="0"/>
              <a:t>the only Son of God, </a:t>
            </a:r>
          </a:p>
          <a:p>
            <a:pPr marL="0" indent="0">
              <a:buNone/>
            </a:pPr>
            <a:r>
              <a:rPr lang="en-AU" sz="3600" dirty="0"/>
              <a:t>eternally begotten of the Father, </a:t>
            </a:r>
          </a:p>
          <a:p>
            <a:pPr marL="0" indent="0">
              <a:buNone/>
            </a:pPr>
            <a:r>
              <a:rPr lang="en-AU" sz="3600" dirty="0"/>
              <a:t>God from God, Light from Light, </a:t>
            </a:r>
          </a:p>
          <a:p>
            <a:pPr marL="0" indent="0">
              <a:buNone/>
            </a:pPr>
            <a:r>
              <a:rPr lang="en-AU" sz="3600" dirty="0"/>
              <a:t>true God from true God, </a:t>
            </a:r>
          </a:p>
          <a:p>
            <a:pPr marL="0" indent="0">
              <a:buNone/>
            </a:pPr>
            <a:r>
              <a:rPr lang="en-AU" sz="3600" dirty="0"/>
              <a:t>begotten, not made, </a:t>
            </a:r>
          </a:p>
          <a:p>
            <a:pPr marL="0" indent="0">
              <a:buNone/>
            </a:pPr>
            <a:r>
              <a:rPr lang="en-AU" sz="3600" dirty="0"/>
              <a:t>of one Being with the Father; </a:t>
            </a:r>
          </a:p>
          <a:p>
            <a:pPr marL="0" indent="0">
              <a:buNone/>
            </a:pPr>
            <a:r>
              <a:rPr lang="en-AU" sz="3600" dirty="0"/>
              <a:t>through him all things were made.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1275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For us* and for our salvation </a:t>
            </a:r>
          </a:p>
          <a:p>
            <a:pPr marL="0" indent="0">
              <a:buNone/>
            </a:pPr>
            <a:r>
              <a:rPr lang="en-AU" sz="3600" dirty="0"/>
              <a:t>he came down from heaven, </a:t>
            </a:r>
          </a:p>
          <a:p>
            <a:pPr marL="0" indent="0">
              <a:buNone/>
            </a:pPr>
            <a:r>
              <a:rPr lang="en-AU" sz="3600" dirty="0"/>
              <a:t>was incarnate of the Holy Spirit and the Virgin Mary </a:t>
            </a:r>
          </a:p>
          <a:p>
            <a:pPr marL="0" indent="0">
              <a:buNone/>
            </a:pPr>
            <a:r>
              <a:rPr lang="en-AU" sz="3600" dirty="0"/>
              <a:t>and became truly human. </a:t>
            </a:r>
          </a:p>
          <a:p>
            <a:pPr marL="0" indent="0">
              <a:buNone/>
            </a:pPr>
            <a:r>
              <a:rPr lang="en-AU" sz="3600" dirty="0"/>
              <a:t>For our sake he was crucified under Pontius Pilate; </a:t>
            </a:r>
          </a:p>
          <a:p>
            <a:pPr marL="0" indent="0">
              <a:buNone/>
            </a:pPr>
            <a:r>
              <a:rPr lang="en-AU" sz="3600" dirty="0"/>
              <a:t>he suffered death and was buried.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1022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On the third day he rose again </a:t>
            </a:r>
          </a:p>
          <a:p>
            <a:pPr marL="0" indent="0">
              <a:buNone/>
            </a:pPr>
            <a:r>
              <a:rPr lang="en-AU" sz="3600" dirty="0"/>
              <a:t>in accordance with the Scriptures; </a:t>
            </a:r>
          </a:p>
          <a:p>
            <a:pPr marL="0" indent="0">
              <a:buNone/>
            </a:pPr>
            <a:r>
              <a:rPr lang="en-AU" sz="3600" dirty="0"/>
              <a:t>he ascended into heaven </a:t>
            </a:r>
          </a:p>
          <a:p>
            <a:pPr marL="0" indent="0">
              <a:buNone/>
            </a:pPr>
            <a:r>
              <a:rPr lang="en-AU" sz="3600" dirty="0"/>
              <a:t>and is seated at the right hand of the Father. </a:t>
            </a:r>
          </a:p>
          <a:p>
            <a:pPr marL="0" indent="0">
              <a:buNone/>
            </a:pPr>
            <a:r>
              <a:rPr lang="en-AU" sz="3600" dirty="0"/>
              <a:t>He will come again in glory to judge the living and the dead, </a:t>
            </a:r>
          </a:p>
          <a:p>
            <a:pPr marL="0" indent="0">
              <a:buNone/>
            </a:pPr>
            <a:r>
              <a:rPr lang="en-AU" sz="3600" dirty="0"/>
              <a:t>and his kingdom will have no end.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3120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We believe in the Holy Spirit, the Lord, the giver of life,</a:t>
            </a:r>
          </a:p>
          <a:p>
            <a:pPr marL="0" indent="0">
              <a:buNone/>
            </a:pPr>
            <a:r>
              <a:rPr lang="en-AU" sz="3600" dirty="0"/>
              <a:t>who proceeds from the Father and the Son,</a:t>
            </a:r>
          </a:p>
          <a:p>
            <a:pPr marL="0" indent="0">
              <a:buNone/>
            </a:pPr>
            <a:r>
              <a:rPr lang="en-AU" sz="3600" dirty="0"/>
              <a:t>who with the Father and the Son is worshipped and glorified,</a:t>
            </a:r>
          </a:p>
          <a:p>
            <a:pPr marL="0" indent="0">
              <a:buNone/>
            </a:pPr>
            <a:r>
              <a:rPr lang="en-AU" sz="3600" dirty="0"/>
              <a:t>who has spoken through the prophets.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460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0333"/>
            <a:ext cx="7886700" cy="5626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We believe in one holy catholic† and apostolic church.</a:t>
            </a:r>
          </a:p>
          <a:p>
            <a:pPr marL="0" indent="0">
              <a:buNone/>
            </a:pPr>
            <a:r>
              <a:rPr lang="en-AU" sz="3600" dirty="0"/>
              <a:t>We acknowledge one baptism for the forgiveness of sins.</a:t>
            </a:r>
          </a:p>
          <a:p>
            <a:pPr marL="0" indent="0">
              <a:buNone/>
            </a:pPr>
            <a:r>
              <a:rPr lang="en-AU" sz="3600" dirty="0"/>
              <a:t>We look for the resurrection of the dead,</a:t>
            </a:r>
          </a:p>
          <a:p>
            <a:pPr marL="0" indent="0">
              <a:buNone/>
            </a:pPr>
            <a:r>
              <a:rPr lang="en-AU" sz="3600" dirty="0"/>
              <a:t>and the life of the world to come. Amen. </a:t>
            </a:r>
            <a:endParaRPr lang="en-AU" sz="3600" dirty="0" smtClean="0"/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sz="2000" dirty="0"/>
              <a:t>* </a:t>
            </a:r>
            <a:r>
              <a:rPr lang="en-AU" sz="2000" i="1" dirty="0"/>
              <a:t>This means</a:t>
            </a:r>
            <a:r>
              <a:rPr lang="en-AU" sz="2000" dirty="0"/>
              <a:t>: us human beings</a:t>
            </a:r>
          </a:p>
          <a:p>
            <a:pPr marL="0" indent="0" algn="r">
              <a:buNone/>
            </a:pPr>
            <a:r>
              <a:rPr lang="en-AU" sz="2000" dirty="0"/>
              <a:t>† or: Christian</a:t>
            </a:r>
            <a:r>
              <a:rPr lang="en-AU" sz="2000" i="1" dirty="0"/>
              <a:t>; 'catholic' here means 'universal'</a:t>
            </a:r>
            <a:endParaRPr lang="en-AU" sz="20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5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Sermon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/>
              <a:t>A sermon may be preached here instead of after the readings and creed.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4254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Sermon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/>
              <a:t>If a sermon was not preached earlier, one is preached here.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1282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Hymn/Song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5958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Foot washing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/>
              <a:t>The ceremony of foot-washing may be enacted.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8504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Prayer of the Church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413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Hymn/Song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8289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Preface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Lord be with you. </a:t>
            </a:r>
          </a:p>
          <a:p>
            <a:pPr marL="0" indent="0">
              <a:buNone/>
            </a:pPr>
            <a:r>
              <a:rPr lang="en-AU" sz="3600" dirty="0"/>
              <a:t>And also with you.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Lift up your hearts. </a:t>
            </a:r>
          </a:p>
          <a:p>
            <a:pPr marL="0" indent="0">
              <a:buNone/>
            </a:pPr>
            <a:r>
              <a:rPr lang="en-AU" sz="3600" dirty="0"/>
              <a:t>We lift them up to the Lord.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Let us give thanks to the Lord. </a:t>
            </a:r>
          </a:p>
          <a:p>
            <a:pPr marL="0" indent="0">
              <a:buNone/>
            </a:pPr>
            <a:r>
              <a:rPr lang="en-AU" sz="3600" dirty="0"/>
              <a:t>For that is fitting and right.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3792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4060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Holy, holy, holy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600" dirty="0"/>
              <a:t>Holy, holy, holy, Lord God of hosts;</a:t>
            </a:r>
          </a:p>
          <a:p>
            <a:pPr marL="0" indent="0">
              <a:buNone/>
            </a:pPr>
            <a:r>
              <a:rPr lang="en-AU" sz="3600" dirty="0"/>
              <a:t>heaven and earth are full of your glory.</a:t>
            </a:r>
          </a:p>
          <a:p>
            <a:pPr marL="0" indent="0">
              <a:buNone/>
            </a:pPr>
            <a:r>
              <a:rPr lang="en-AU" sz="3600" dirty="0"/>
              <a:t>Hosanna in the highest.</a:t>
            </a:r>
          </a:p>
          <a:p>
            <a:pPr marL="0" indent="0">
              <a:buNone/>
            </a:pPr>
            <a:r>
              <a:rPr lang="en-AU" sz="3600" dirty="0"/>
              <a:t>Blessed is he who comes</a:t>
            </a:r>
          </a:p>
          <a:p>
            <a:pPr marL="0" indent="0">
              <a:buNone/>
            </a:pPr>
            <a:r>
              <a:rPr lang="en-AU" sz="3600" dirty="0"/>
              <a:t>in the name of the Lord.</a:t>
            </a:r>
          </a:p>
          <a:p>
            <a:pPr marL="0" indent="0">
              <a:buNone/>
            </a:pPr>
            <a:r>
              <a:rPr lang="en-AU" sz="3600" dirty="0"/>
              <a:t>Hosanna in the highest.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8905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Lord’s Prayer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467"/>
            <a:ext cx="7886700" cy="5206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3600" dirty="0"/>
              <a:t>Our Father in heaven, hallowed be your name, your kingdom come, your </a:t>
            </a:r>
            <a:r>
              <a:rPr lang="en-AU" sz="3600" dirty="0" smtClean="0"/>
              <a:t>will </a:t>
            </a:r>
            <a:r>
              <a:rPr lang="en-AU" sz="3600" dirty="0"/>
              <a:t>be done, on earth as in heaven. </a:t>
            </a:r>
            <a:endParaRPr lang="en-AU" sz="3600" dirty="0" smtClean="0"/>
          </a:p>
          <a:p>
            <a:pPr marL="0" indent="0">
              <a:buNone/>
            </a:pPr>
            <a:r>
              <a:rPr lang="en-AU" sz="3600" dirty="0" smtClean="0"/>
              <a:t>Give </a:t>
            </a:r>
            <a:r>
              <a:rPr lang="en-AU" sz="3600" dirty="0"/>
              <a:t>us today our daily bread. </a:t>
            </a:r>
          </a:p>
          <a:p>
            <a:pPr marL="0" indent="0">
              <a:buNone/>
            </a:pPr>
            <a:r>
              <a:rPr lang="en-AU" sz="3600" dirty="0"/>
              <a:t>Forgive us our sins as we forgive those who sin against us. </a:t>
            </a:r>
            <a:endParaRPr lang="en-AU" sz="3600" dirty="0" smtClean="0"/>
          </a:p>
          <a:p>
            <a:pPr marL="0" indent="0">
              <a:buNone/>
            </a:pPr>
            <a:r>
              <a:rPr lang="en-AU" sz="3600" dirty="0" smtClean="0"/>
              <a:t>Lead </a:t>
            </a:r>
            <a:r>
              <a:rPr lang="en-AU" sz="3600" dirty="0"/>
              <a:t>us not </a:t>
            </a:r>
            <a:r>
              <a:rPr lang="en-AU" sz="3600" dirty="0" smtClean="0"/>
              <a:t>into </a:t>
            </a:r>
            <a:r>
              <a:rPr lang="en-AU" sz="3600" dirty="0"/>
              <a:t>temptation, but deliver us from evil. </a:t>
            </a:r>
          </a:p>
          <a:p>
            <a:pPr marL="0" indent="0">
              <a:buNone/>
            </a:pPr>
            <a:r>
              <a:rPr lang="en-AU" sz="3600" dirty="0"/>
              <a:t>For the kingdom, the power, and the glory are yours </a:t>
            </a:r>
            <a:r>
              <a:rPr lang="en-AU" sz="3600" dirty="0" smtClean="0"/>
              <a:t>now </a:t>
            </a:r>
            <a:r>
              <a:rPr lang="en-AU" sz="3600" dirty="0"/>
              <a:t>and forever. Amen.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3972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Words of Institution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83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Confession of sins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9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Be merciful to me, O God, because of your constant love. </a:t>
            </a:r>
          </a:p>
          <a:p>
            <a:pPr marL="0" indent="0">
              <a:buNone/>
            </a:pPr>
            <a:r>
              <a:rPr lang="en-AU" sz="3600" dirty="0"/>
              <a:t>Because of your great mercy wipe away my sins!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Wash away all my evil </a:t>
            </a:r>
          </a:p>
          <a:p>
            <a:pPr marL="0" indent="0">
              <a:buNone/>
            </a:pPr>
            <a:r>
              <a:rPr lang="en-AU" sz="3600" dirty="0"/>
              <a:t>and make me clean from my sin!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I recognise my faults; </a:t>
            </a:r>
          </a:p>
          <a:p>
            <a:pPr marL="0" indent="0">
              <a:buNone/>
            </a:pPr>
            <a:r>
              <a:rPr lang="en-AU" sz="3600" dirty="0"/>
              <a:t>I am always conscious of my sins.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7771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Peace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peace of the Lord be with you always. </a:t>
            </a:r>
          </a:p>
          <a:p>
            <a:pPr marL="0" indent="0">
              <a:buNone/>
            </a:pPr>
            <a:r>
              <a:rPr lang="en-AU" sz="3600" dirty="0"/>
              <a:t>Amen.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82899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Lamb of God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O Christ, Lamb of </a:t>
            </a:r>
            <a:r>
              <a:rPr lang="en-AU" sz="3600" dirty="0" smtClean="0"/>
              <a:t>God, you </a:t>
            </a:r>
            <a:r>
              <a:rPr lang="en-AU" sz="3600" dirty="0"/>
              <a:t>take away the sin of the </a:t>
            </a:r>
            <a:r>
              <a:rPr lang="en-AU" sz="3600" dirty="0" smtClean="0"/>
              <a:t>world; have </a:t>
            </a:r>
            <a:r>
              <a:rPr lang="en-AU" sz="3600" dirty="0"/>
              <a:t>mercy on </a:t>
            </a:r>
            <a:r>
              <a:rPr lang="en-AU" sz="3600" dirty="0" smtClean="0"/>
              <a:t>us.</a:t>
            </a:r>
          </a:p>
          <a:p>
            <a:pPr marL="0" indent="0">
              <a:buNone/>
            </a:pPr>
            <a:endParaRPr lang="en-AU" sz="1700" dirty="0" smtClean="0"/>
          </a:p>
          <a:p>
            <a:pPr marL="0" indent="0">
              <a:buNone/>
            </a:pPr>
            <a:r>
              <a:rPr lang="en-AU" sz="3600" dirty="0" smtClean="0"/>
              <a:t>O </a:t>
            </a:r>
            <a:r>
              <a:rPr lang="en-AU" sz="3600" dirty="0"/>
              <a:t>Christ, Lamb of </a:t>
            </a:r>
            <a:r>
              <a:rPr lang="en-AU" sz="3600" dirty="0" smtClean="0"/>
              <a:t>God, you </a:t>
            </a:r>
            <a:r>
              <a:rPr lang="en-AU" sz="3600" dirty="0"/>
              <a:t>take away the sin of the </a:t>
            </a:r>
            <a:r>
              <a:rPr lang="en-AU" sz="3600" dirty="0" smtClean="0"/>
              <a:t>world; have </a:t>
            </a:r>
            <a:r>
              <a:rPr lang="en-AU" sz="3600" dirty="0"/>
              <a:t>mercy on </a:t>
            </a:r>
            <a:r>
              <a:rPr lang="en-AU" sz="3600" dirty="0" smtClean="0"/>
              <a:t>us.</a:t>
            </a:r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r>
              <a:rPr lang="en-AU" sz="3600" dirty="0" smtClean="0"/>
              <a:t>O </a:t>
            </a:r>
            <a:r>
              <a:rPr lang="en-AU" sz="3600" dirty="0"/>
              <a:t>Christ, Lamb of </a:t>
            </a:r>
            <a:r>
              <a:rPr lang="en-AU" sz="3600" dirty="0" smtClean="0"/>
              <a:t>God, you </a:t>
            </a:r>
            <a:r>
              <a:rPr lang="en-AU" sz="3600" dirty="0"/>
              <a:t>take away the sin of the </a:t>
            </a:r>
            <a:r>
              <a:rPr lang="en-AU" sz="3600" dirty="0" smtClean="0"/>
              <a:t>world; grant </a:t>
            </a:r>
            <a:r>
              <a:rPr lang="en-AU" sz="3600" dirty="0"/>
              <a:t>us your peace. Amen.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0701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Distribution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36361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Dismissal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5863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103"/>
            <a:ext cx="7886700" cy="1325563"/>
          </a:xfrm>
        </p:spPr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Post-communion Prayer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268"/>
            <a:ext cx="8210550" cy="58758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500" i="1" dirty="0" smtClean="0">
                <a:solidFill>
                  <a:schemeClr val="tx2">
                    <a:lumMod val="75000"/>
                  </a:schemeClr>
                </a:solidFill>
              </a:rPr>
              <a:t>Let </a:t>
            </a:r>
            <a:r>
              <a:rPr lang="en-AU" sz="3500" i="1" dirty="0">
                <a:solidFill>
                  <a:schemeClr val="tx2">
                    <a:lumMod val="75000"/>
                  </a:schemeClr>
                </a:solidFill>
              </a:rPr>
              <a:t>us pray.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4200" dirty="0" smtClean="0"/>
              <a:t>We </a:t>
            </a:r>
            <a:r>
              <a:rPr lang="en-AU" sz="4200" dirty="0"/>
              <a:t>give you thanks, almighty God, that you have refreshed us through </a:t>
            </a:r>
            <a:r>
              <a:rPr lang="en-AU" sz="4200" dirty="0" smtClean="0"/>
              <a:t>this </a:t>
            </a:r>
            <a:r>
              <a:rPr lang="en-AU" sz="4200" dirty="0"/>
              <a:t>healing gift; and we pray that through it you would graciously </a:t>
            </a:r>
            <a:r>
              <a:rPr lang="en-AU" sz="4200" dirty="0" smtClean="0"/>
              <a:t> strengthen </a:t>
            </a:r>
            <a:r>
              <a:rPr lang="en-AU" sz="4200" dirty="0"/>
              <a:t>us in faith toward you and in love toward one another; through </a:t>
            </a:r>
            <a:r>
              <a:rPr lang="en-AU" sz="4200" dirty="0" smtClean="0"/>
              <a:t> your </a:t>
            </a:r>
            <a:r>
              <a:rPr lang="en-AU" sz="4200" dirty="0"/>
              <a:t>Son, Jesus Christ our Lord, who lives and reigns with you and the </a:t>
            </a:r>
            <a:r>
              <a:rPr lang="en-AU" sz="4200" dirty="0" smtClean="0"/>
              <a:t>Holy </a:t>
            </a:r>
            <a:r>
              <a:rPr lang="en-AU" sz="4200" dirty="0"/>
              <a:t>Spirit, one God, now and forever. </a:t>
            </a:r>
            <a:r>
              <a:rPr lang="en-AU" sz="4200" dirty="0" smtClean="0"/>
              <a:t> Amen</a:t>
            </a:r>
            <a:r>
              <a:rPr lang="en-AU" sz="4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48440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Blessing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The God of love and peace † be with you. </a:t>
            </a:r>
          </a:p>
          <a:p>
            <a:pPr marL="0" indent="0">
              <a:buNone/>
            </a:pPr>
            <a:r>
              <a:rPr lang="en-AU" sz="3600" dirty="0"/>
              <a:t>Amen.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2753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Stripping of the altar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sz="3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AU" sz="36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A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</a:t>
            </a:r>
            <a:r>
              <a:rPr lang="en-AU" sz="3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congregation leaves in silence.</a:t>
            </a:r>
            <a:endParaRPr lang="en-A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1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550333"/>
            <a:ext cx="8125883" cy="5626630"/>
          </a:xfrm>
        </p:spPr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I have sinned against you — only against you — </a:t>
            </a:r>
          </a:p>
          <a:p>
            <a:pPr marL="0" indent="0">
              <a:buNone/>
            </a:pPr>
            <a:r>
              <a:rPr lang="en-AU" sz="3600" dirty="0"/>
              <a:t>and done what you consider evil.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So you are right in judging me; </a:t>
            </a:r>
          </a:p>
          <a:p>
            <a:pPr marL="0" indent="0">
              <a:buNone/>
            </a:pPr>
            <a:r>
              <a:rPr lang="en-AU" sz="3600" dirty="0"/>
              <a:t>you are justified in condemning me.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I have been evil from the day I was born; </a:t>
            </a:r>
          </a:p>
          <a:p>
            <a:pPr marL="0" indent="0">
              <a:buNone/>
            </a:pPr>
            <a:r>
              <a:rPr lang="en-AU" sz="3600" dirty="0"/>
              <a:t>from the time I was conceived, I have been sinful. </a:t>
            </a:r>
            <a:endParaRPr lang="en-AU" sz="3600" dirty="0" smtClean="0"/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Sincerity and truth are what you require; </a:t>
            </a:r>
          </a:p>
          <a:p>
            <a:pPr marL="0" indent="0">
              <a:buNone/>
            </a:pPr>
            <a:r>
              <a:rPr lang="en-AU" sz="3600" dirty="0"/>
              <a:t>fill my mind with your wisdom. </a:t>
            </a:r>
          </a:p>
          <a:p>
            <a:pPr marL="0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29666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0333"/>
            <a:ext cx="7886700" cy="5626630"/>
          </a:xfrm>
        </p:spPr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Remove my sin, and I will be clean; </a:t>
            </a:r>
          </a:p>
          <a:p>
            <a:pPr marL="0" indent="0">
              <a:buNone/>
            </a:pPr>
            <a:r>
              <a:rPr lang="en-AU" sz="3600" dirty="0"/>
              <a:t>wash me, and I will be whiter than snow.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Let me hear the sounds of joy and gladness; </a:t>
            </a:r>
          </a:p>
          <a:p>
            <a:pPr marL="0" indent="0">
              <a:buNone/>
            </a:pPr>
            <a:r>
              <a:rPr lang="en-AU" sz="3600" dirty="0"/>
              <a:t>and though you have crushed me and broken me, I will be happy </a:t>
            </a:r>
            <a:r>
              <a:rPr lang="en-AU" sz="3600" dirty="0" smtClean="0"/>
              <a:t>once </a:t>
            </a:r>
            <a:r>
              <a:rPr lang="en-AU" sz="3600" dirty="0"/>
              <a:t>again. </a:t>
            </a:r>
          </a:p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Close your eyes to my sins </a:t>
            </a:r>
          </a:p>
          <a:p>
            <a:pPr marL="0" indent="0">
              <a:buNone/>
            </a:pPr>
            <a:r>
              <a:rPr lang="en-AU" sz="3600" dirty="0"/>
              <a:t>and wipe out all my evil.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53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8800"/>
            <a:ext cx="7886700" cy="5618163"/>
          </a:xfrm>
        </p:spPr>
        <p:txBody>
          <a:bodyPr/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Glory to the Father and the Son and the Holy Spirit, </a:t>
            </a:r>
          </a:p>
          <a:p>
            <a:pPr marL="0" indent="0">
              <a:buNone/>
            </a:pPr>
            <a:r>
              <a:rPr lang="en-AU" sz="3600" dirty="0"/>
              <a:t>as it was in the beginning, is now, and will be forever. Amen.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491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41867"/>
            <a:ext cx="7886700" cy="5901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Let us confess our sins to God our Father, and ask him to forgive us </a:t>
            </a:r>
            <a:r>
              <a:rPr lang="en-AU" sz="3200" i="1" dirty="0" smtClean="0">
                <a:solidFill>
                  <a:schemeClr val="tx2">
                    <a:lumMod val="75000"/>
                  </a:schemeClr>
                </a:solidFill>
              </a:rPr>
              <a:t>through </a:t>
            </a:r>
            <a:r>
              <a:rPr lang="en-AU" sz="3200" i="1" dirty="0">
                <a:solidFill>
                  <a:schemeClr val="tx2">
                    <a:lumMod val="75000"/>
                  </a:schemeClr>
                </a:solidFill>
              </a:rPr>
              <a:t>Jesus Christ our Lord. </a:t>
            </a:r>
          </a:p>
          <a:p>
            <a:pPr marL="0" indent="0">
              <a:buNone/>
            </a:pPr>
            <a:r>
              <a:rPr lang="en-AU" sz="3600" dirty="0"/>
              <a:t>Lord God, our heavenly Father,</a:t>
            </a:r>
          </a:p>
          <a:p>
            <a:pPr marL="0" indent="0">
              <a:buNone/>
            </a:pPr>
            <a:r>
              <a:rPr lang="en-AU" sz="3600" dirty="0"/>
              <a:t>I am a sinner</a:t>
            </a:r>
          </a:p>
          <a:p>
            <a:pPr marL="0" indent="0">
              <a:buNone/>
            </a:pPr>
            <a:r>
              <a:rPr lang="en-AU" sz="3600" dirty="0"/>
              <a:t>and I have sinned against you,</a:t>
            </a:r>
          </a:p>
          <a:p>
            <a:pPr marL="0" indent="0">
              <a:buNone/>
            </a:pPr>
            <a:r>
              <a:rPr lang="en-AU" sz="3600" dirty="0"/>
              <a:t>not only in my words and actions,</a:t>
            </a:r>
          </a:p>
          <a:p>
            <a:pPr marL="0" indent="0">
              <a:buNone/>
            </a:pPr>
            <a:r>
              <a:rPr lang="en-AU" sz="3600" dirty="0"/>
              <a:t>but also in my secret thoughts and desires</a:t>
            </a:r>
          </a:p>
          <a:p>
            <a:pPr marL="0" indent="0">
              <a:buNone/>
            </a:pPr>
            <a:r>
              <a:rPr lang="en-AU" sz="3600" dirty="0"/>
              <a:t>which I cannot fully know or understand,</a:t>
            </a:r>
          </a:p>
          <a:p>
            <a:pPr marL="0" indent="0">
              <a:buNone/>
            </a:pPr>
            <a:r>
              <a:rPr lang="en-AU" sz="3600" dirty="0"/>
              <a:t>but which you know completely.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902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41867"/>
            <a:ext cx="7886700" cy="5635096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I am sorry that I have displeased you,</a:t>
            </a:r>
          </a:p>
          <a:p>
            <a:pPr marL="0" indent="0">
              <a:buNone/>
            </a:pPr>
            <a:r>
              <a:rPr lang="en-AU" sz="3600" dirty="0"/>
              <a:t>and repent of the evil I have done.</a:t>
            </a:r>
          </a:p>
          <a:p>
            <a:pPr marL="0" indent="0">
              <a:buNone/>
            </a:pPr>
            <a:r>
              <a:rPr lang="en-AU" sz="3600" dirty="0"/>
              <a:t>For the sake of your dear Son,</a:t>
            </a:r>
          </a:p>
          <a:p>
            <a:pPr marL="0" indent="0">
              <a:buNone/>
            </a:pPr>
            <a:r>
              <a:rPr lang="en-AU" sz="3600" dirty="0"/>
              <a:t>Jesus Christ our Lord,</a:t>
            </a:r>
          </a:p>
          <a:p>
            <a:pPr marL="0" indent="0">
              <a:buNone/>
            </a:pPr>
            <a:r>
              <a:rPr lang="en-AU" sz="3600" dirty="0"/>
              <a:t>have mercy on me,</a:t>
            </a:r>
          </a:p>
          <a:p>
            <a:pPr marL="0" indent="0">
              <a:buNone/>
            </a:pPr>
            <a:r>
              <a:rPr lang="en-AU" sz="3600" dirty="0"/>
              <a:t>forgive my sins,</a:t>
            </a:r>
          </a:p>
          <a:p>
            <a:pPr marL="0" indent="0">
              <a:buNone/>
            </a:pPr>
            <a:r>
              <a:rPr lang="en-AU" sz="3600" dirty="0"/>
              <a:t>and graciously help me in my weakness.</a:t>
            </a:r>
          </a:p>
          <a:p>
            <a:pPr marL="0" indent="0">
              <a:buNone/>
            </a:pPr>
            <a:r>
              <a:rPr lang="en-AU" sz="3600" dirty="0"/>
              <a:t>Amen.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659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1585</Words>
  <Application>Microsoft Office PowerPoint</Application>
  <PresentationFormat>On-screen Show (4:3)</PresentationFormat>
  <Paragraphs>208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Maundy Thursday</vt:lpstr>
      <vt:lpstr>Invocation</vt:lpstr>
      <vt:lpstr>Sermon</vt:lpstr>
      <vt:lpstr>Confession of sins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Absolution</vt:lpstr>
      <vt:lpstr>Peace</vt:lpstr>
      <vt:lpstr>Hymn/Song</vt:lpstr>
      <vt:lpstr>Lord have mercy</vt:lpstr>
      <vt:lpstr>Glory to God in the highest</vt:lpstr>
      <vt:lpstr>PowerPoint Presentation</vt:lpstr>
      <vt:lpstr>PowerPoint Presentation</vt:lpstr>
      <vt:lpstr>PowerPoint Presentation</vt:lpstr>
      <vt:lpstr>Greeting</vt:lpstr>
      <vt:lpstr>Prayer of Maundy Thursday</vt:lpstr>
      <vt:lpstr>First Reading</vt:lpstr>
      <vt:lpstr>Second Reading</vt:lpstr>
      <vt:lpstr>Gospel</vt:lpstr>
      <vt:lpstr>Nicene Creed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Sermon</vt:lpstr>
      <vt:lpstr>Hymn/Song</vt:lpstr>
      <vt:lpstr>Foot washing</vt:lpstr>
      <vt:lpstr>Prayer of the Church</vt:lpstr>
      <vt:lpstr>Hymn/Song</vt:lpstr>
      <vt:lpstr>Preface</vt:lpstr>
      <vt:lpstr>PowerPoint Presentation</vt:lpstr>
      <vt:lpstr>Holy, holy, holy</vt:lpstr>
      <vt:lpstr>Lord’s Prayer</vt:lpstr>
      <vt:lpstr>Words of Institution</vt:lpstr>
      <vt:lpstr>Peace</vt:lpstr>
      <vt:lpstr>Lamb of God</vt:lpstr>
      <vt:lpstr>Distribution</vt:lpstr>
      <vt:lpstr>Dismissal</vt:lpstr>
      <vt:lpstr>Post-communion Prayer</vt:lpstr>
      <vt:lpstr>Blessing</vt:lpstr>
      <vt:lpstr>Stripping of the altar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Maundy Thursday</dc:title>
  <dc:creator>Skene, Trudi</dc:creator>
  <cp:lastModifiedBy>Krahling, Libby</cp:lastModifiedBy>
  <cp:revision>9</cp:revision>
  <dcterms:created xsi:type="dcterms:W3CDTF">2016-02-14T23:24:16Z</dcterms:created>
  <dcterms:modified xsi:type="dcterms:W3CDTF">2020-03-11T01:30:49Z</dcterms:modified>
</cp:coreProperties>
</file>