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4" r:id="rId5"/>
    <p:sldId id="263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2B4"/>
    <a:srgbClr val="81D9DD"/>
    <a:srgbClr val="F5F4E8"/>
    <a:srgbClr val="E777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C52752-5774-49DD-8C67-018207E0F6B3}" v="9" dt="2023-10-11T23:14:00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89218" autoAdjust="0"/>
  </p:normalViewPr>
  <p:slideViewPr>
    <p:cSldViewPr snapToGrid="0">
      <p:cViewPr varScale="1">
        <p:scale>
          <a:sx n="97" d="100"/>
          <a:sy n="97" d="100"/>
        </p:scale>
        <p:origin x="74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BE42B-3B09-42FB-8D1B-4E91C8CCB275}" type="datetimeFigureOut">
              <a:rPr lang="en-AU" smtClean="0"/>
              <a:t>23/10/2023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43102-239B-4007-9014-0A5D4BEF15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2637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43102-239B-4007-9014-0A5D4BEF15BA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809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43102-239B-4007-9014-0A5D4BEF15B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4453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43102-239B-4007-9014-0A5D4BEF15B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4740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43102-239B-4007-9014-0A5D4BEF15B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800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81DD1-4CDD-2160-ED33-627FA47BF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7D0766-841E-A108-4769-7CA069A1A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3392-51ED-47AE-AF76-3F8659702988}" type="datetimeFigureOut">
              <a:rPr lang="en-AU" smtClean="0"/>
              <a:t>23/10/2023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4BC956-344A-A0B5-A026-08FDDD1C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87755F-94BD-1F46-84B0-4FCF739F4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7D5B-BD87-4125-B9B3-00D2C1D6B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773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793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286E6-8931-7B1F-E899-24EB30852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4BBF3-329B-1638-2D8C-182DF0CFD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38C6E-15E0-4154-B65F-327D0BE166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23392-51ED-47AE-AF76-3F8659702988}" type="datetimeFigureOut">
              <a:rPr lang="en-AU" smtClean="0"/>
              <a:t>23/10/2023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B8483-1804-F651-1DEF-2C38DB170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C3A76-E86A-7AE0-B6A4-6C7C228E76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97D5B-BD87-4125-B9B3-00D2C1D6B6CC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3D4F9A-8DDF-0768-7671-1669A1070B3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65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77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F01E421-995B-60AE-E7BE-513FB2BEA0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65"/>
          <a:stretch/>
        </p:blipFill>
        <p:spPr>
          <a:xfrm>
            <a:off x="3139048" y="1309071"/>
            <a:ext cx="557632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18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77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2BFE31-5E9B-8C2A-807D-276B84FAE8E9}"/>
              </a:ext>
            </a:extLst>
          </p:cNvPr>
          <p:cNvSpPr/>
          <p:nvPr/>
        </p:nvSpPr>
        <p:spPr>
          <a:xfrm>
            <a:off x="3139047" y="1309071"/>
            <a:ext cx="5591175" cy="5133656"/>
          </a:xfrm>
          <a:prstGeom prst="rect">
            <a:avLst/>
          </a:prstGeom>
          <a:solidFill>
            <a:srgbClr val="F5F4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359E85-D473-0FD1-902E-5EB9FE4456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9480" y="1309072"/>
            <a:ext cx="4919410" cy="513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98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77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2BFE31-5E9B-8C2A-807D-276B84FAE8E9}"/>
              </a:ext>
            </a:extLst>
          </p:cNvPr>
          <p:cNvSpPr/>
          <p:nvPr/>
        </p:nvSpPr>
        <p:spPr>
          <a:xfrm>
            <a:off x="3139047" y="1309071"/>
            <a:ext cx="5591175" cy="5133656"/>
          </a:xfrm>
          <a:prstGeom prst="rect">
            <a:avLst/>
          </a:prstGeom>
          <a:solidFill>
            <a:srgbClr val="81D9D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8571DD-56FE-108E-C458-7E8AD41A6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9884" y="1309072"/>
            <a:ext cx="5000051" cy="513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91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77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2BFE31-5E9B-8C2A-807D-276B84FAE8E9}"/>
              </a:ext>
            </a:extLst>
          </p:cNvPr>
          <p:cNvSpPr/>
          <p:nvPr/>
        </p:nvSpPr>
        <p:spPr>
          <a:xfrm>
            <a:off x="3139047" y="1309071"/>
            <a:ext cx="5591175" cy="5133656"/>
          </a:xfrm>
          <a:prstGeom prst="rect">
            <a:avLst/>
          </a:prstGeom>
          <a:solidFill>
            <a:srgbClr val="FFC2B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C9A0AA-837B-03E7-1CF9-B49984A116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0761" y="1309072"/>
            <a:ext cx="5265288" cy="513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33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b2b3b1-2589-4298-a61e-f36f5ff24539">
      <Terms xmlns="http://schemas.microsoft.com/office/infopath/2007/PartnerControls"/>
    </lcf76f155ced4ddcb4097134ff3c332f>
    <TaxCatchAll xmlns="f740a75a-e691-462f-b3f7-e90932f8576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94B02D9FD8DF45B275F4CF3D3C28CA" ma:contentTypeVersion="14" ma:contentTypeDescription="Create a new document." ma:contentTypeScope="" ma:versionID="b0908abb8b4c740d548d61c9419883b2">
  <xsd:schema xmlns:xsd="http://www.w3.org/2001/XMLSchema" xmlns:xs="http://www.w3.org/2001/XMLSchema" xmlns:p="http://schemas.microsoft.com/office/2006/metadata/properties" xmlns:ns2="77b2b3b1-2589-4298-a61e-f36f5ff24539" xmlns:ns3="f740a75a-e691-462f-b3f7-e90932f85769" targetNamespace="http://schemas.microsoft.com/office/2006/metadata/properties" ma:root="true" ma:fieldsID="05f81891989ca8726d068c677eaf64f3" ns2:_="" ns3:_="">
    <xsd:import namespace="77b2b3b1-2589-4298-a61e-f36f5ff24539"/>
    <xsd:import namespace="f740a75a-e691-462f-b3f7-e90932f85769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b2b3b1-2589-4298-a61e-f36f5ff24539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a241ec11-3874-440f-80c1-df71f7a844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0a75a-e691-462f-b3f7-e90932f85769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82564072-a7ec-4b65-b326-268236990f74}" ma:internalName="TaxCatchAll" ma:showField="CatchAllData" ma:web="f740a75a-e691-462f-b3f7-e90932f857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F89DA9-8ECC-48F3-842D-3C397C3798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5066DD-B772-40E0-86FD-D734206A50A6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77b2b3b1-2589-4298-a61e-f36f5ff24539"/>
    <ds:schemaRef ds:uri="http://www.w3.org/XML/1998/namespace"/>
    <ds:schemaRef ds:uri="http://purl.org/dc/terms/"/>
    <ds:schemaRef ds:uri="f740a75a-e691-462f-b3f7-e90932f85769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F2A4927-0EEB-45EC-B773-9149B37924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b2b3b1-2589-4298-a61e-f36f5ff24539"/>
    <ds:schemaRef ds:uri="f740a75a-e691-462f-b3f7-e90932f857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</Words>
  <Application>Microsoft Office PowerPoint</Application>
  <PresentationFormat>Widescreen</PresentationFormat>
  <Paragraphs>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Biar, Dave</dc:creator>
  <cp:lastModifiedBy>Biar, Dave</cp:lastModifiedBy>
  <cp:revision>3</cp:revision>
  <dcterms:created xsi:type="dcterms:W3CDTF">2023-10-09T02:32:31Z</dcterms:created>
  <dcterms:modified xsi:type="dcterms:W3CDTF">2023-10-24T00:37:56Z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0x0101003394B02D9FD8DF45B275F4CF3D3C28CA</vt:lpwstr>
  </property>
  <property fmtid="{D5CDD505-2E9C-101B-9397-08002B2CF9AE}" pid="3" name="MediaServiceImageTags">
    <vt:lpwstr/>
  </property>
</Properties>
</file>