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60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D0D4-84E5-D38B-1449-9D4AFCC10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9ABAC-1864-8D7E-7819-6220B914C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EEC38E-F3CF-43C8-9996-DA64376CA7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26" r="10231"/>
          <a:stretch/>
        </p:blipFill>
        <p:spPr>
          <a:xfrm>
            <a:off x="452762" y="365125"/>
            <a:ext cx="8220722" cy="30284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61687E-1A9A-E637-85F8-1BAC410FCD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06" r="6817" b="4499"/>
          <a:stretch/>
        </p:blipFill>
        <p:spPr>
          <a:xfrm>
            <a:off x="452762" y="2686872"/>
            <a:ext cx="8220722" cy="386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151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2022-11-03T23:03:23Z</dcterms:modified>
</cp:coreProperties>
</file>