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AF03-C507-FB5D-FD04-2CCE5B9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F35A-4C46-9D08-FECA-D00E97E7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9285-A32E-7D97-1B48-82A496B89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r="6122" b="2563"/>
          <a:stretch/>
        </p:blipFill>
        <p:spPr>
          <a:xfrm>
            <a:off x="488272" y="1228725"/>
            <a:ext cx="8202967" cy="19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0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D0D4-84E5-D38B-1449-9D4AFCC1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ABAC-1864-8D7E-7819-6220B914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EC38E-F3CF-43C8-9996-DA64376CA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" r="10231"/>
          <a:stretch/>
        </p:blipFill>
        <p:spPr>
          <a:xfrm>
            <a:off x="452762" y="365125"/>
            <a:ext cx="8220722" cy="302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1687E-1A9A-E637-85F8-1BAC410FC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6817" b="4499"/>
          <a:stretch/>
        </p:blipFill>
        <p:spPr>
          <a:xfrm>
            <a:off x="452762" y="2686872"/>
            <a:ext cx="8220722" cy="38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224</TotalTime>
  <Words>4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Standard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3</cp:revision>
  <dcterms:created xsi:type="dcterms:W3CDTF">2022-10-27T23:58:52Z</dcterms:created>
  <dcterms:modified xsi:type="dcterms:W3CDTF">2022-11-03T23:37:37Z</dcterms:modified>
</cp:coreProperties>
</file>