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0" r:id="rId17"/>
    <p:sldId id="271" r:id="rId18"/>
    <p:sldId id="272" r:id="rId19"/>
    <p:sldId id="274" r:id="rId20"/>
    <p:sldId id="275" r:id="rId21"/>
    <p:sldId id="276" r:id="rId22"/>
    <p:sldId id="359" r:id="rId23"/>
    <p:sldId id="277" r:id="rId24"/>
    <p:sldId id="356" r:id="rId25"/>
    <p:sldId id="278" r:id="rId26"/>
    <p:sldId id="279" r:id="rId27"/>
    <p:sldId id="357" r:id="rId28"/>
    <p:sldId id="361" r:id="rId29"/>
    <p:sldId id="280" r:id="rId30"/>
    <p:sldId id="362" r:id="rId31"/>
    <p:sldId id="358" r:id="rId32"/>
    <p:sldId id="335" r:id="rId33"/>
    <p:sldId id="336" r:id="rId34"/>
    <p:sldId id="338" r:id="rId35"/>
    <p:sldId id="339" r:id="rId36"/>
    <p:sldId id="340" r:id="rId37"/>
    <p:sldId id="341" r:id="rId38"/>
    <p:sldId id="281" r:id="rId39"/>
    <p:sldId id="282" r:id="rId40"/>
    <p:sldId id="283" r:id="rId41"/>
    <p:sldId id="284" r:id="rId42"/>
    <p:sldId id="285" r:id="rId43"/>
    <p:sldId id="286" r:id="rId44"/>
    <p:sldId id="342" r:id="rId45"/>
    <p:sldId id="360" r:id="rId46"/>
    <p:sldId id="344" r:id="rId47"/>
    <p:sldId id="345" r:id="rId48"/>
    <p:sldId id="346" r:id="rId49"/>
    <p:sldId id="347" r:id="rId50"/>
    <p:sldId id="348" r:id="rId51"/>
    <p:sldId id="349" r:id="rId52"/>
    <p:sldId id="350" r:id="rId53"/>
    <p:sldId id="351" r:id="rId54"/>
    <p:sldId id="364" r:id="rId55"/>
    <p:sldId id="352" r:id="rId56"/>
    <p:sldId id="353" r:id="rId57"/>
    <p:sldId id="363" r:id="rId58"/>
    <p:sldId id="354" r:id="rId59"/>
    <p:sldId id="355" r:id="rId60"/>
  </p:sldIdLst>
  <p:sldSz cx="12192000" cy="6858000"/>
  <p:notesSz cx="6858000" cy="9144000"/>
  <p:defaultTextStyle>
    <a:defPPr>
      <a:defRPr lang="en-AU"/>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5" autoAdjust="0"/>
    <p:restoredTop sz="94660"/>
  </p:normalViewPr>
  <p:slideViewPr>
    <p:cSldViewPr snapToGrid="0">
      <p:cViewPr varScale="1">
        <p:scale>
          <a:sx n="60" d="100"/>
          <a:sy n="60"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B667E90-A4B2-6A68-3302-DC20BEB8887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9EE700F-2FD3-410D-B5E6-6C190FA89955}" type="datetimeFigureOut">
              <a:rPr lang="en-AU"/>
              <a:pPr>
                <a:defRPr/>
              </a:pPr>
              <a:t>5/01/2023</a:t>
            </a:fld>
            <a:endParaRPr lang="en-AU"/>
          </a:p>
        </p:txBody>
      </p:sp>
      <p:sp>
        <p:nvSpPr>
          <p:cNvPr id="5" name="Footer Placeholder 4">
            <a:extLst>
              <a:ext uri="{FF2B5EF4-FFF2-40B4-BE49-F238E27FC236}">
                <a16:creationId xmlns:a16="http://schemas.microsoft.com/office/drawing/2014/main" id="{9C8C2539-7EF7-A6FC-41B1-499F0A2801B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2F9D9004-0E42-FAC4-1DA8-7834F3544F7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3D4A88A-DC0B-4C97-BE58-27282A54B325}" type="slidenum">
              <a:rPr lang="en-AU" altLang="en-US"/>
              <a:pPr>
                <a:defRPr/>
              </a:pPr>
              <a:t>‹#›</a:t>
            </a:fld>
            <a:endParaRPr lang="en-AU" altLang="en-US"/>
          </a:p>
        </p:txBody>
      </p:sp>
    </p:spTree>
    <p:extLst>
      <p:ext uri="{BB962C8B-B14F-4D97-AF65-F5344CB8AC3E}">
        <p14:creationId xmlns:p14="http://schemas.microsoft.com/office/powerpoint/2010/main" val="87208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6EAB97-0EEB-576E-51BB-55CBC5934D5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5D67B-FEC3-4E99-90AF-C6E79A6069B4}" type="datetimeFigureOut">
              <a:rPr lang="en-AU"/>
              <a:pPr>
                <a:defRPr/>
              </a:pPr>
              <a:t>5/01/2023</a:t>
            </a:fld>
            <a:endParaRPr lang="en-AU"/>
          </a:p>
        </p:txBody>
      </p:sp>
      <p:sp>
        <p:nvSpPr>
          <p:cNvPr id="5" name="Footer Placeholder 4">
            <a:extLst>
              <a:ext uri="{FF2B5EF4-FFF2-40B4-BE49-F238E27FC236}">
                <a16:creationId xmlns:a16="http://schemas.microsoft.com/office/drawing/2014/main" id="{6BFE3688-424B-4EAA-8E7B-98C87908619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0B71DABB-DB82-7540-7304-C18715EEBA8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6F84218-5CEE-4B3E-A9A7-A350E5115ABD}" type="slidenum">
              <a:rPr lang="en-AU" altLang="en-US"/>
              <a:pPr>
                <a:defRPr/>
              </a:pPr>
              <a:t>‹#›</a:t>
            </a:fld>
            <a:endParaRPr lang="en-AU" altLang="en-US"/>
          </a:p>
        </p:txBody>
      </p:sp>
    </p:spTree>
    <p:extLst>
      <p:ext uri="{BB962C8B-B14F-4D97-AF65-F5344CB8AC3E}">
        <p14:creationId xmlns:p14="http://schemas.microsoft.com/office/powerpoint/2010/main" val="2153238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F84247F-D27F-A668-4CD7-8ACA5123072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82A8CD7-DC0D-4372-878E-E7F6E45D124B}" type="datetimeFigureOut">
              <a:rPr lang="en-AU"/>
              <a:pPr>
                <a:defRPr/>
              </a:pPr>
              <a:t>5/01/2023</a:t>
            </a:fld>
            <a:endParaRPr lang="en-AU"/>
          </a:p>
        </p:txBody>
      </p:sp>
      <p:sp>
        <p:nvSpPr>
          <p:cNvPr id="5" name="Footer Placeholder 4">
            <a:extLst>
              <a:ext uri="{FF2B5EF4-FFF2-40B4-BE49-F238E27FC236}">
                <a16:creationId xmlns:a16="http://schemas.microsoft.com/office/drawing/2014/main" id="{80D97D88-6B06-A2DF-DC80-0E3FE59A52A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59F67B56-BBB7-DECF-9216-98485937069D}"/>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BEB9095-1056-4A9B-ABA6-9CC30E49C312}" type="slidenum">
              <a:rPr lang="en-AU" altLang="en-US"/>
              <a:pPr>
                <a:defRPr/>
              </a:pPr>
              <a:t>‹#›</a:t>
            </a:fld>
            <a:endParaRPr lang="en-AU" altLang="en-US"/>
          </a:p>
        </p:txBody>
      </p:sp>
    </p:spTree>
    <p:extLst>
      <p:ext uri="{BB962C8B-B14F-4D97-AF65-F5344CB8AC3E}">
        <p14:creationId xmlns:p14="http://schemas.microsoft.com/office/powerpoint/2010/main" val="201574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C960FA4-C632-09B0-2EB4-FB50DF9BA5BF}"/>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DC74B33-7380-4389-8BB6-C89632DFF87B}" type="datetimeFigureOut">
              <a:rPr lang="en-AU"/>
              <a:pPr>
                <a:defRPr/>
              </a:pPr>
              <a:t>5/01/2023</a:t>
            </a:fld>
            <a:endParaRPr lang="en-AU"/>
          </a:p>
        </p:txBody>
      </p:sp>
      <p:sp>
        <p:nvSpPr>
          <p:cNvPr id="5" name="Footer Placeholder 4">
            <a:extLst>
              <a:ext uri="{FF2B5EF4-FFF2-40B4-BE49-F238E27FC236}">
                <a16:creationId xmlns:a16="http://schemas.microsoft.com/office/drawing/2014/main" id="{2F000349-DF09-A442-4CFE-3EC0678B753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4BA4575D-A4ED-3563-2E0C-689ED5E51D2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F241410-D052-4641-B3A2-3C673DA64156}" type="slidenum">
              <a:rPr lang="en-AU" altLang="en-US"/>
              <a:pPr>
                <a:defRPr/>
              </a:pPr>
              <a:t>‹#›</a:t>
            </a:fld>
            <a:endParaRPr lang="en-AU" altLang="en-US"/>
          </a:p>
        </p:txBody>
      </p:sp>
    </p:spTree>
    <p:extLst>
      <p:ext uri="{BB962C8B-B14F-4D97-AF65-F5344CB8AC3E}">
        <p14:creationId xmlns:p14="http://schemas.microsoft.com/office/powerpoint/2010/main" val="14965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75BB56-5C44-EEB4-5693-6CDAC0D4A132}"/>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CC8585F-67DC-4295-BC18-AE1ACF956A18}" type="datetimeFigureOut">
              <a:rPr lang="en-AU"/>
              <a:pPr>
                <a:defRPr/>
              </a:pPr>
              <a:t>5/01/2023</a:t>
            </a:fld>
            <a:endParaRPr lang="en-AU"/>
          </a:p>
        </p:txBody>
      </p:sp>
      <p:sp>
        <p:nvSpPr>
          <p:cNvPr id="5" name="Footer Placeholder 4">
            <a:extLst>
              <a:ext uri="{FF2B5EF4-FFF2-40B4-BE49-F238E27FC236}">
                <a16:creationId xmlns:a16="http://schemas.microsoft.com/office/drawing/2014/main" id="{80F42D13-F74C-89DD-C5D3-3FDBE9223B2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6" name="Slide Number Placeholder 5">
            <a:extLst>
              <a:ext uri="{FF2B5EF4-FFF2-40B4-BE49-F238E27FC236}">
                <a16:creationId xmlns:a16="http://schemas.microsoft.com/office/drawing/2014/main" id="{B90A8457-F418-B4CB-8E6D-55FD009344E0}"/>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4CEC8A-1FA5-47B6-AEED-F672FC034E79}" type="slidenum">
              <a:rPr lang="en-AU" altLang="en-US"/>
              <a:pPr>
                <a:defRPr/>
              </a:pPr>
              <a:t>‹#›</a:t>
            </a:fld>
            <a:endParaRPr lang="en-AU" altLang="en-US"/>
          </a:p>
        </p:txBody>
      </p:sp>
    </p:spTree>
    <p:extLst>
      <p:ext uri="{BB962C8B-B14F-4D97-AF65-F5344CB8AC3E}">
        <p14:creationId xmlns:p14="http://schemas.microsoft.com/office/powerpoint/2010/main" val="148088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322D483-BFFA-B20D-6779-55B3D801A50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F286314-F07D-48FA-BE99-A48FA9C9FDF2}" type="datetimeFigureOut">
              <a:rPr lang="en-AU"/>
              <a:pPr>
                <a:defRPr/>
              </a:pPr>
              <a:t>5/01/2023</a:t>
            </a:fld>
            <a:endParaRPr lang="en-AU"/>
          </a:p>
        </p:txBody>
      </p:sp>
      <p:sp>
        <p:nvSpPr>
          <p:cNvPr id="6" name="Footer Placeholder 5">
            <a:extLst>
              <a:ext uri="{FF2B5EF4-FFF2-40B4-BE49-F238E27FC236}">
                <a16:creationId xmlns:a16="http://schemas.microsoft.com/office/drawing/2014/main" id="{1919DD0C-F055-D4CB-BCC4-B057D3736F8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a:extLst>
              <a:ext uri="{FF2B5EF4-FFF2-40B4-BE49-F238E27FC236}">
                <a16:creationId xmlns:a16="http://schemas.microsoft.com/office/drawing/2014/main" id="{A186920E-2C59-C85A-B659-AD379DD2A42A}"/>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98D33FD-2223-4D63-88A1-1CFEBB755D1E}" type="slidenum">
              <a:rPr lang="en-AU" altLang="en-US"/>
              <a:pPr>
                <a:defRPr/>
              </a:pPr>
              <a:t>‹#›</a:t>
            </a:fld>
            <a:endParaRPr lang="en-AU" altLang="en-US"/>
          </a:p>
        </p:txBody>
      </p:sp>
    </p:spTree>
    <p:extLst>
      <p:ext uri="{BB962C8B-B14F-4D97-AF65-F5344CB8AC3E}">
        <p14:creationId xmlns:p14="http://schemas.microsoft.com/office/powerpoint/2010/main" val="327884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7C36FB5-BB90-7E53-A24F-C87A68523EE9}"/>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361B03B-122C-490F-AFAD-DC58E12D81EF}" type="datetimeFigureOut">
              <a:rPr lang="en-AU"/>
              <a:pPr>
                <a:defRPr/>
              </a:pPr>
              <a:t>5/01/2023</a:t>
            </a:fld>
            <a:endParaRPr lang="en-AU"/>
          </a:p>
        </p:txBody>
      </p:sp>
      <p:sp>
        <p:nvSpPr>
          <p:cNvPr id="8" name="Footer Placeholder 7">
            <a:extLst>
              <a:ext uri="{FF2B5EF4-FFF2-40B4-BE49-F238E27FC236}">
                <a16:creationId xmlns:a16="http://schemas.microsoft.com/office/drawing/2014/main" id="{2E973A88-B4A1-0279-AD97-163334F8D4B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9" name="Slide Number Placeholder 8">
            <a:extLst>
              <a:ext uri="{FF2B5EF4-FFF2-40B4-BE49-F238E27FC236}">
                <a16:creationId xmlns:a16="http://schemas.microsoft.com/office/drawing/2014/main" id="{0861E87C-DF61-DEC9-6680-DA0B6752A40C}"/>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672248B-2028-42AF-9A38-EC967FF8F82B}" type="slidenum">
              <a:rPr lang="en-AU" altLang="en-US"/>
              <a:pPr>
                <a:defRPr/>
              </a:pPr>
              <a:t>‹#›</a:t>
            </a:fld>
            <a:endParaRPr lang="en-AU" altLang="en-US"/>
          </a:p>
        </p:txBody>
      </p:sp>
    </p:spTree>
    <p:extLst>
      <p:ext uri="{BB962C8B-B14F-4D97-AF65-F5344CB8AC3E}">
        <p14:creationId xmlns:p14="http://schemas.microsoft.com/office/powerpoint/2010/main" val="156216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1355933-05B7-00DB-F996-52B2287C051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018CEF12-106F-4ADA-AB48-2EB33C629E8B}" type="datetimeFigureOut">
              <a:rPr lang="en-AU"/>
              <a:pPr>
                <a:defRPr/>
              </a:pPr>
              <a:t>5/01/2023</a:t>
            </a:fld>
            <a:endParaRPr lang="en-AU"/>
          </a:p>
        </p:txBody>
      </p:sp>
      <p:sp>
        <p:nvSpPr>
          <p:cNvPr id="4" name="Footer Placeholder 3">
            <a:extLst>
              <a:ext uri="{FF2B5EF4-FFF2-40B4-BE49-F238E27FC236}">
                <a16:creationId xmlns:a16="http://schemas.microsoft.com/office/drawing/2014/main" id="{93CC8411-85A6-C529-A33F-2129F6ECE08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5" name="Slide Number Placeholder 4">
            <a:extLst>
              <a:ext uri="{FF2B5EF4-FFF2-40B4-BE49-F238E27FC236}">
                <a16:creationId xmlns:a16="http://schemas.microsoft.com/office/drawing/2014/main" id="{35204BE8-956F-879B-5293-739FDEAE3AE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AB35925-1F20-44B8-87CD-5989F4829EEA}" type="slidenum">
              <a:rPr lang="en-AU" altLang="en-US"/>
              <a:pPr>
                <a:defRPr/>
              </a:pPr>
              <a:t>‹#›</a:t>
            </a:fld>
            <a:endParaRPr lang="en-AU" altLang="en-US"/>
          </a:p>
        </p:txBody>
      </p:sp>
    </p:spTree>
    <p:extLst>
      <p:ext uri="{BB962C8B-B14F-4D97-AF65-F5344CB8AC3E}">
        <p14:creationId xmlns:p14="http://schemas.microsoft.com/office/powerpoint/2010/main" val="1785685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B6D39-7134-DAA7-A838-38592568BCE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FDB5173-62D3-471A-B0E4-7DB89F6B3231}" type="datetimeFigureOut">
              <a:rPr lang="en-AU"/>
              <a:pPr>
                <a:defRPr/>
              </a:pPr>
              <a:t>5/01/2023</a:t>
            </a:fld>
            <a:endParaRPr lang="en-AU"/>
          </a:p>
        </p:txBody>
      </p:sp>
      <p:sp>
        <p:nvSpPr>
          <p:cNvPr id="3" name="Footer Placeholder 2">
            <a:extLst>
              <a:ext uri="{FF2B5EF4-FFF2-40B4-BE49-F238E27FC236}">
                <a16:creationId xmlns:a16="http://schemas.microsoft.com/office/drawing/2014/main" id="{8EEA95B9-C009-92BC-A489-1121EC18BE6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4" name="Slide Number Placeholder 3">
            <a:extLst>
              <a:ext uri="{FF2B5EF4-FFF2-40B4-BE49-F238E27FC236}">
                <a16:creationId xmlns:a16="http://schemas.microsoft.com/office/drawing/2014/main" id="{26020442-4CEC-C0AF-565C-0D8D50375C92}"/>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B381AF2-D45A-41B7-9A8E-FF566D998992}" type="slidenum">
              <a:rPr lang="en-AU" altLang="en-US"/>
              <a:pPr>
                <a:defRPr/>
              </a:pPr>
              <a:t>‹#›</a:t>
            </a:fld>
            <a:endParaRPr lang="en-AU" altLang="en-US"/>
          </a:p>
        </p:txBody>
      </p:sp>
    </p:spTree>
    <p:extLst>
      <p:ext uri="{BB962C8B-B14F-4D97-AF65-F5344CB8AC3E}">
        <p14:creationId xmlns:p14="http://schemas.microsoft.com/office/powerpoint/2010/main" val="140109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6F5E8-B10D-704D-9504-118ECDD17D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E872250-E108-4E3E-A2E5-DF1520CB1001}" type="datetimeFigureOut">
              <a:rPr lang="en-AU"/>
              <a:pPr>
                <a:defRPr/>
              </a:pPr>
              <a:t>5/01/2023</a:t>
            </a:fld>
            <a:endParaRPr lang="en-AU"/>
          </a:p>
        </p:txBody>
      </p:sp>
      <p:sp>
        <p:nvSpPr>
          <p:cNvPr id="6" name="Footer Placeholder 5">
            <a:extLst>
              <a:ext uri="{FF2B5EF4-FFF2-40B4-BE49-F238E27FC236}">
                <a16:creationId xmlns:a16="http://schemas.microsoft.com/office/drawing/2014/main" id="{0DF2A50C-7E2F-AA13-6765-E19B3111D07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a:extLst>
              <a:ext uri="{FF2B5EF4-FFF2-40B4-BE49-F238E27FC236}">
                <a16:creationId xmlns:a16="http://schemas.microsoft.com/office/drawing/2014/main" id="{3AA6ACFA-4926-C218-D437-60B60F1D89B7}"/>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B5FCF19-B2F2-40E8-909A-430BA6A1667E}" type="slidenum">
              <a:rPr lang="en-AU" altLang="en-US"/>
              <a:pPr>
                <a:defRPr/>
              </a:pPr>
              <a:t>‹#›</a:t>
            </a:fld>
            <a:endParaRPr lang="en-AU" altLang="en-US"/>
          </a:p>
        </p:txBody>
      </p:sp>
    </p:spTree>
    <p:extLst>
      <p:ext uri="{BB962C8B-B14F-4D97-AF65-F5344CB8AC3E}">
        <p14:creationId xmlns:p14="http://schemas.microsoft.com/office/powerpoint/2010/main" val="360951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C5148-B1E5-AB96-AC3F-ED97DB16A49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3A2C1A7-9508-493C-9CCB-B2DAA540C268}" type="datetimeFigureOut">
              <a:rPr lang="en-AU"/>
              <a:pPr>
                <a:defRPr/>
              </a:pPr>
              <a:t>5/01/2023</a:t>
            </a:fld>
            <a:endParaRPr lang="en-AU"/>
          </a:p>
        </p:txBody>
      </p:sp>
      <p:sp>
        <p:nvSpPr>
          <p:cNvPr id="6" name="Footer Placeholder 5">
            <a:extLst>
              <a:ext uri="{FF2B5EF4-FFF2-40B4-BE49-F238E27FC236}">
                <a16:creationId xmlns:a16="http://schemas.microsoft.com/office/drawing/2014/main" id="{77D35B3F-15E7-3049-D4F6-3050E9F1F08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AU"/>
          </a:p>
        </p:txBody>
      </p:sp>
      <p:sp>
        <p:nvSpPr>
          <p:cNvPr id="7" name="Slide Number Placeholder 6">
            <a:extLst>
              <a:ext uri="{FF2B5EF4-FFF2-40B4-BE49-F238E27FC236}">
                <a16:creationId xmlns:a16="http://schemas.microsoft.com/office/drawing/2014/main" id="{4451BF99-6769-65C7-1949-D81C3429CE27}"/>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9940070-68F9-4EDE-B583-55C135E9C1FB}" type="slidenum">
              <a:rPr lang="en-AU" altLang="en-US"/>
              <a:pPr>
                <a:defRPr/>
              </a:pPr>
              <a:t>‹#›</a:t>
            </a:fld>
            <a:endParaRPr lang="en-AU" altLang="en-US"/>
          </a:p>
        </p:txBody>
      </p:sp>
    </p:spTree>
    <p:extLst>
      <p:ext uri="{BB962C8B-B14F-4D97-AF65-F5344CB8AC3E}">
        <p14:creationId xmlns:p14="http://schemas.microsoft.com/office/powerpoint/2010/main" val="78943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E5C6DC2-7FEC-AA9F-93A4-53B5397C7F80}"/>
              </a:ext>
            </a:extLst>
          </p:cNvPr>
          <p:cNvSpPr>
            <a:spLocks noGrp="1"/>
          </p:cNvSpPr>
          <p:nvPr>
            <p:ph type="title"/>
          </p:nvPr>
        </p:nvSpPr>
        <p:spPr bwMode="auto">
          <a:xfrm>
            <a:off x="642938" y="365125"/>
            <a:ext cx="1088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4B734810-DF18-1CB1-B8DE-FBCCD9A28BAF}"/>
              </a:ext>
            </a:extLst>
          </p:cNvPr>
          <p:cNvSpPr>
            <a:spLocks noGrp="1"/>
          </p:cNvSpPr>
          <p:nvPr>
            <p:ph type="body" idx="1"/>
          </p:nvPr>
        </p:nvSpPr>
        <p:spPr bwMode="auto">
          <a:xfrm>
            <a:off x="642938" y="1460500"/>
            <a:ext cx="1088707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eaLnBrk="0" fontAlgn="base" hangingPunct="0">
        <a:lnSpc>
          <a:spcPct val="90000"/>
        </a:lnSpc>
        <a:spcBef>
          <a:spcPct val="0"/>
        </a:spcBef>
        <a:spcAft>
          <a:spcPct val="0"/>
        </a:spcAft>
        <a:buFont typeface="Arial" panose="020B0604020202020204" pitchFamily="34" charset="0"/>
        <a:tabLst>
          <a:tab pos="450850" algn="l"/>
        </a:tabLst>
        <a:defRPr sz="4000" kern="1200">
          <a:solidFill>
            <a:schemeClr val="tx1"/>
          </a:solidFill>
          <a:latin typeface="+mn-lt"/>
          <a:ea typeface="+mn-ea"/>
          <a:cs typeface="+mn-cs"/>
        </a:defRPr>
      </a:lvl1pPr>
      <a:lvl2pPr marL="457200" algn="l" rtl="0" eaLnBrk="0" fontAlgn="base" hangingPunct="0">
        <a:lnSpc>
          <a:spcPct val="90000"/>
        </a:lnSpc>
        <a:spcBef>
          <a:spcPct val="0"/>
        </a:spcBef>
        <a:spcAft>
          <a:spcPct val="0"/>
        </a:spcAft>
        <a:buFont typeface="Arial" panose="020B0604020202020204" pitchFamily="34" charset="0"/>
        <a:tabLst>
          <a:tab pos="450850" algn="l"/>
        </a:tabLst>
        <a:defRPr sz="3600" kern="1200">
          <a:solidFill>
            <a:schemeClr val="tx1"/>
          </a:solidFill>
          <a:latin typeface="+mn-lt"/>
          <a:ea typeface="+mn-ea"/>
          <a:cs typeface="+mn-cs"/>
        </a:defRPr>
      </a:lvl2pPr>
      <a:lvl3pPr marL="914400" algn="l" rtl="0" eaLnBrk="0" fontAlgn="base" hangingPunct="0">
        <a:lnSpc>
          <a:spcPct val="90000"/>
        </a:lnSpc>
        <a:spcBef>
          <a:spcPct val="0"/>
        </a:spcBef>
        <a:spcAft>
          <a:spcPct val="0"/>
        </a:spcAft>
        <a:buFont typeface="Arial" panose="020B0604020202020204" pitchFamily="34" charset="0"/>
        <a:tabLst>
          <a:tab pos="450850" algn="l"/>
        </a:tabLst>
        <a:defRPr sz="3200" kern="1200">
          <a:solidFill>
            <a:schemeClr val="tx1"/>
          </a:solidFill>
          <a:latin typeface="+mn-lt"/>
          <a:ea typeface="+mn-ea"/>
          <a:cs typeface="+mn-cs"/>
        </a:defRPr>
      </a:lvl3pPr>
      <a:lvl4pPr marL="1371600" algn="l" rtl="0" eaLnBrk="0" fontAlgn="base" hangingPunct="0">
        <a:lnSpc>
          <a:spcPct val="90000"/>
        </a:lnSpc>
        <a:spcBef>
          <a:spcPct val="0"/>
        </a:spcBef>
        <a:spcAft>
          <a:spcPct val="0"/>
        </a:spcAft>
        <a:buFont typeface="Arial" panose="020B0604020202020204" pitchFamily="34" charset="0"/>
        <a:tabLst>
          <a:tab pos="450850" algn="l"/>
        </a:tabLst>
        <a:defRPr sz="2800" kern="1200">
          <a:solidFill>
            <a:schemeClr val="tx1"/>
          </a:solidFill>
          <a:latin typeface="+mn-lt"/>
          <a:ea typeface="+mn-ea"/>
          <a:cs typeface="+mn-cs"/>
        </a:defRPr>
      </a:lvl4pPr>
      <a:lvl5pPr marL="1828800" algn="l" rtl="0" eaLnBrk="0" fontAlgn="base" hangingPunct="0">
        <a:lnSpc>
          <a:spcPct val="90000"/>
        </a:lnSpc>
        <a:spcBef>
          <a:spcPct val="0"/>
        </a:spcBef>
        <a:spcAft>
          <a:spcPct val="0"/>
        </a:spcAft>
        <a:buFont typeface="Arial" panose="020B0604020202020204" pitchFamily="34" charset="0"/>
        <a:tabLst>
          <a:tab pos="450850" algn="l"/>
        </a:tabLst>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D103C62-379C-2045-558A-C9191C09D6A9}"/>
              </a:ext>
            </a:extLst>
          </p:cNvPr>
          <p:cNvSpPr>
            <a:spLocks noGrp="1"/>
          </p:cNvSpPr>
          <p:nvPr>
            <p:ph type="ctrTitle"/>
          </p:nvPr>
        </p:nvSpPr>
        <p:spPr/>
        <p:txBody>
          <a:bodyPr/>
          <a:lstStyle/>
          <a:p>
            <a:pPr eaLnBrk="1" hangingPunct="1"/>
            <a:r>
              <a:rPr lang="en-AU" altLang="en-US"/>
              <a:t>Service with </a:t>
            </a:r>
            <a:br>
              <a:rPr lang="en-AU" altLang="en-US"/>
            </a:br>
            <a:r>
              <a:rPr lang="en-AU" altLang="en-US"/>
              <a:t>communion</a:t>
            </a:r>
          </a:p>
        </p:txBody>
      </p:sp>
      <p:sp>
        <p:nvSpPr>
          <p:cNvPr id="13315" name="Subtitle 2">
            <a:extLst>
              <a:ext uri="{FF2B5EF4-FFF2-40B4-BE49-F238E27FC236}">
                <a16:creationId xmlns:a16="http://schemas.microsoft.com/office/drawing/2014/main" id="{9586BB7B-CF1F-8FC4-02F2-103930171FDD}"/>
              </a:ext>
            </a:extLst>
          </p:cNvPr>
          <p:cNvSpPr>
            <a:spLocks noGrp="1"/>
          </p:cNvSpPr>
          <p:nvPr>
            <p:ph type="subTitle" idx="1"/>
          </p:nvPr>
        </p:nvSpPr>
        <p:spPr/>
        <p:txBody>
          <a:bodyPr/>
          <a:lstStyle/>
          <a:p>
            <a:pPr eaLnBrk="1" hangingPunct="1"/>
            <a:endParaRPr lang="en-AU"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B06B4C8-D6E9-F06D-C10D-78500264219B}"/>
              </a:ext>
            </a:extLst>
          </p:cNvPr>
          <p:cNvSpPr>
            <a:spLocks noGrp="1"/>
          </p:cNvSpPr>
          <p:nvPr>
            <p:ph type="title"/>
          </p:nvPr>
        </p:nvSpPr>
        <p:spPr/>
        <p:txBody>
          <a:bodyPr/>
          <a:lstStyle/>
          <a:p>
            <a:pPr eaLnBrk="1" hangingPunct="1"/>
            <a:endParaRPr lang="en-US" altLang="en-US"/>
          </a:p>
        </p:txBody>
      </p:sp>
      <p:sp>
        <p:nvSpPr>
          <p:cNvPr id="22531" name="Content Placeholder 2">
            <a:extLst>
              <a:ext uri="{FF2B5EF4-FFF2-40B4-BE49-F238E27FC236}">
                <a16:creationId xmlns:a16="http://schemas.microsoft.com/office/drawing/2014/main" id="{3D90A118-304D-1442-1681-AC0E3850C197}"/>
              </a:ext>
            </a:extLst>
          </p:cNvPr>
          <p:cNvSpPr>
            <a:spLocks noGrp="1"/>
          </p:cNvSpPr>
          <p:nvPr>
            <p:ph idx="1"/>
          </p:nvPr>
        </p:nvSpPr>
        <p:spPr/>
        <p:txBody>
          <a:bodyPr/>
          <a:lstStyle/>
          <a:p>
            <a:pPr eaLnBrk="1" hangingPunct="1"/>
            <a:r>
              <a:rPr lang="en-GB" altLang="en-US" sz="3600"/>
              <a:t>Christ gave to his church the authority to forgive the sins of those who repent...</a:t>
            </a:r>
          </a:p>
          <a:p>
            <a:pPr eaLnBrk="1" hangingPunct="1"/>
            <a:r>
              <a:rPr lang="en-GB" altLang="en-US" sz="3600"/>
              <a:t>...I forgive you all your sins, in the name of the Father and of the Son † and of the Holy Spirit. Peace be with you. </a:t>
            </a:r>
          </a:p>
          <a:p>
            <a:pPr eaLnBrk="1" hangingPunct="1"/>
            <a:r>
              <a:rPr lang="en-GB" altLang="en-US" b="1"/>
              <a:t>Amen. </a:t>
            </a:r>
          </a:p>
          <a:p>
            <a:pPr eaLnBrk="1" hangingPunct="1"/>
            <a:endParaRPr lang="en-AU"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E6722C9-8776-C285-5F1A-3A01C7441398}"/>
              </a:ext>
            </a:extLst>
          </p:cNvPr>
          <p:cNvSpPr>
            <a:spLocks noGrp="1"/>
          </p:cNvSpPr>
          <p:nvPr>
            <p:ph type="title"/>
          </p:nvPr>
        </p:nvSpPr>
        <p:spPr/>
        <p:txBody>
          <a:bodyPr/>
          <a:lstStyle/>
          <a:p>
            <a:pPr eaLnBrk="1" hangingPunct="1"/>
            <a:r>
              <a:rPr lang="en-GB" altLang="en-US"/>
              <a:t>Hymn</a:t>
            </a:r>
            <a:endParaRPr lang="en-AU" altLang="en-US"/>
          </a:p>
        </p:txBody>
      </p:sp>
      <p:sp>
        <p:nvSpPr>
          <p:cNvPr id="23555" name="Content Placeholder 2">
            <a:extLst>
              <a:ext uri="{FF2B5EF4-FFF2-40B4-BE49-F238E27FC236}">
                <a16:creationId xmlns:a16="http://schemas.microsoft.com/office/drawing/2014/main" id="{14A0E4D5-81EF-11E5-8FCE-6E3AB767283B}"/>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563D0A4-07CA-3878-DF02-F279E3D07DEB}"/>
              </a:ext>
            </a:extLst>
          </p:cNvPr>
          <p:cNvSpPr>
            <a:spLocks noGrp="1"/>
          </p:cNvSpPr>
          <p:nvPr>
            <p:ph type="title"/>
          </p:nvPr>
        </p:nvSpPr>
        <p:spPr/>
        <p:txBody>
          <a:bodyPr/>
          <a:lstStyle/>
          <a:p>
            <a:pPr eaLnBrk="1" hangingPunct="1"/>
            <a:r>
              <a:rPr lang="en-AU" altLang="en-US"/>
              <a:t>Psalm/Introit </a:t>
            </a:r>
          </a:p>
        </p:txBody>
      </p:sp>
      <p:sp>
        <p:nvSpPr>
          <p:cNvPr id="24579" name="Content Placeholder 2">
            <a:extLst>
              <a:ext uri="{FF2B5EF4-FFF2-40B4-BE49-F238E27FC236}">
                <a16:creationId xmlns:a16="http://schemas.microsoft.com/office/drawing/2014/main" id="{DE6754AE-B513-E372-8B6E-829123D959A9}"/>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CA17AA1-CA73-7390-567F-ED6863C6670B}"/>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25603" name="Content Placeholder 2">
            <a:extLst>
              <a:ext uri="{FF2B5EF4-FFF2-40B4-BE49-F238E27FC236}">
                <a16:creationId xmlns:a16="http://schemas.microsoft.com/office/drawing/2014/main" id="{0CBE92E9-AA58-F753-38CB-855F3B6EF23F}"/>
              </a:ext>
            </a:extLst>
          </p:cNvPr>
          <p:cNvSpPr>
            <a:spLocks noGrp="1"/>
          </p:cNvSpPr>
          <p:nvPr>
            <p:ph idx="1"/>
          </p:nvPr>
        </p:nvSpPr>
        <p:spPr/>
        <p:txBody>
          <a:bodyPr/>
          <a:lstStyle/>
          <a:p>
            <a:pPr eaLnBrk="1" hangingPunct="1"/>
            <a:r>
              <a:rPr lang="en-GB" altLang="en-US" b="1"/>
              <a:t>Glory to the Father and the Son and the Holy Spirit, as it was in the beginning, is now, and will be forevermore. Amen.</a:t>
            </a:r>
            <a:endParaRPr lang="en-AU" altLang="en-US" b="1"/>
          </a:p>
        </p:txBody>
      </p:sp>
      <p:pic>
        <p:nvPicPr>
          <p:cNvPr id="3" name="03 Glory to the Father">
            <a:hlinkClick r:id="" action="ppaction://media"/>
            <a:extLst>
              <a:ext uri="{FF2B5EF4-FFF2-40B4-BE49-F238E27FC236}">
                <a16:creationId xmlns:a16="http://schemas.microsoft.com/office/drawing/2014/main" id="{3BA94437-D419-9ADA-7286-2C8E51F4B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6BBC0C6-6C76-C802-2D04-087166C01571}"/>
              </a:ext>
            </a:extLst>
          </p:cNvPr>
          <p:cNvSpPr>
            <a:spLocks noGrp="1"/>
          </p:cNvSpPr>
          <p:nvPr>
            <p:ph type="title"/>
          </p:nvPr>
        </p:nvSpPr>
        <p:spPr/>
        <p:txBody>
          <a:bodyPr/>
          <a:lstStyle/>
          <a:p>
            <a:pPr eaLnBrk="1" hangingPunct="1"/>
            <a:r>
              <a:rPr lang="en-GB" altLang="en-US" b="1">
                <a:sym typeface="Webdings" panose="05030102010509060703" pitchFamily="18" charset="2"/>
              </a:rPr>
              <a:t> </a:t>
            </a:r>
            <a:r>
              <a:rPr lang="en-AU" altLang="en-US"/>
              <a:t>Lord, Have Mercy</a:t>
            </a:r>
          </a:p>
        </p:txBody>
      </p:sp>
      <p:sp>
        <p:nvSpPr>
          <p:cNvPr id="26627" name="Content Placeholder 2">
            <a:extLst>
              <a:ext uri="{FF2B5EF4-FFF2-40B4-BE49-F238E27FC236}">
                <a16:creationId xmlns:a16="http://schemas.microsoft.com/office/drawing/2014/main" id="{94D89FA9-03F1-61D4-BC71-6780320532F5}"/>
              </a:ext>
            </a:extLst>
          </p:cNvPr>
          <p:cNvSpPr>
            <a:spLocks noGrp="1"/>
          </p:cNvSpPr>
          <p:nvPr>
            <p:ph idx="1"/>
          </p:nvPr>
        </p:nvSpPr>
        <p:spPr/>
        <p:txBody>
          <a:bodyPr/>
          <a:lstStyle/>
          <a:p>
            <a:pPr eaLnBrk="1" hangingPunct="1"/>
            <a:r>
              <a:rPr lang="en-GB" altLang="en-US" sz="3600"/>
              <a:t>Lord, have mercy.	</a:t>
            </a:r>
          </a:p>
          <a:p>
            <a:pPr eaLnBrk="1" hangingPunct="1"/>
            <a:r>
              <a:rPr lang="en-GB" altLang="en-US" b="1"/>
              <a:t>Lord, have mercy. </a:t>
            </a:r>
          </a:p>
          <a:p>
            <a:pPr eaLnBrk="1" hangingPunct="1"/>
            <a:r>
              <a:rPr lang="en-GB" altLang="en-US" sz="3600"/>
              <a:t>Christ, have mercy.</a:t>
            </a:r>
            <a:r>
              <a:rPr lang="en-GB" altLang="en-US"/>
              <a:t>	</a:t>
            </a:r>
          </a:p>
          <a:p>
            <a:pPr eaLnBrk="1" hangingPunct="1"/>
            <a:r>
              <a:rPr lang="en-GB" altLang="en-US" b="1"/>
              <a:t>Christ, have mercy. </a:t>
            </a:r>
          </a:p>
          <a:p>
            <a:pPr eaLnBrk="1" hangingPunct="1"/>
            <a:r>
              <a:rPr lang="en-GB" altLang="en-US" sz="3600"/>
              <a:t>Lord, have mercy. </a:t>
            </a:r>
            <a:r>
              <a:rPr lang="en-GB" altLang="en-US"/>
              <a:t>	</a:t>
            </a:r>
          </a:p>
          <a:p>
            <a:pPr eaLnBrk="1" hangingPunct="1"/>
            <a:r>
              <a:rPr lang="en-GB" altLang="en-US" b="1"/>
              <a:t>Lord, have mercy. </a:t>
            </a:r>
          </a:p>
          <a:p>
            <a:pPr eaLnBrk="1" hangingPunct="1"/>
            <a:endParaRPr lang="en-AU" altLang="en-US"/>
          </a:p>
        </p:txBody>
      </p:sp>
      <p:pic>
        <p:nvPicPr>
          <p:cNvPr id="3" name="04a Lord have mercy_English long">
            <a:hlinkClick r:id="" action="ppaction://media"/>
            <a:extLst>
              <a:ext uri="{FF2B5EF4-FFF2-40B4-BE49-F238E27FC236}">
                <a16:creationId xmlns:a16="http://schemas.microsoft.com/office/drawing/2014/main" id="{D0EACB7D-678A-68F8-209B-BEF4BAE0B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2AEF56E-8EFB-A2C2-4784-01BE38B821EF}"/>
              </a:ext>
            </a:extLst>
          </p:cNvPr>
          <p:cNvSpPr>
            <a:spLocks noGrp="1"/>
          </p:cNvSpPr>
          <p:nvPr>
            <p:ph type="title"/>
          </p:nvPr>
        </p:nvSpPr>
        <p:spPr/>
        <p:txBody>
          <a:bodyPr/>
          <a:lstStyle/>
          <a:p>
            <a:pPr eaLnBrk="1" hangingPunct="1"/>
            <a:r>
              <a:rPr lang="en-GB" altLang="en-US" b="1">
                <a:sym typeface="Webdings" panose="05030102010509060703" pitchFamily="18" charset="2"/>
              </a:rPr>
              <a:t> </a:t>
            </a:r>
            <a:r>
              <a:rPr lang="en-GB" altLang="en-US"/>
              <a:t>Glory To God In The Highest </a:t>
            </a:r>
            <a:endParaRPr lang="en-AU" altLang="en-US"/>
          </a:p>
        </p:txBody>
      </p:sp>
      <p:sp>
        <p:nvSpPr>
          <p:cNvPr id="27651" name="Content Placeholder 2">
            <a:extLst>
              <a:ext uri="{FF2B5EF4-FFF2-40B4-BE49-F238E27FC236}">
                <a16:creationId xmlns:a16="http://schemas.microsoft.com/office/drawing/2014/main" id="{783319D1-D0D4-AD13-38FE-BD682994D4E3}"/>
              </a:ext>
            </a:extLst>
          </p:cNvPr>
          <p:cNvSpPr>
            <a:spLocks noGrp="1"/>
          </p:cNvSpPr>
          <p:nvPr>
            <p:ph idx="1"/>
          </p:nvPr>
        </p:nvSpPr>
        <p:spPr/>
        <p:txBody>
          <a:bodyPr/>
          <a:lstStyle/>
          <a:p>
            <a:pPr eaLnBrk="1" hangingPunct="1"/>
            <a:r>
              <a:rPr lang="en-GB" altLang="en-US" sz="3600"/>
              <a:t>Glory to God in the highest, </a:t>
            </a:r>
          </a:p>
          <a:p>
            <a:pPr eaLnBrk="1" hangingPunct="1"/>
            <a:r>
              <a:rPr lang="en-GB" altLang="en-US" b="1"/>
              <a:t>and on earth peace, among those with whom he is pleased. </a:t>
            </a:r>
          </a:p>
          <a:p>
            <a:pPr eaLnBrk="1" hangingPunct="1"/>
            <a:endParaRPr lang="en-AU" altLang="en-US"/>
          </a:p>
        </p:txBody>
      </p:sp>
      <p:pic>
        <p:nvPicPr>
          <p:cNvPr id="3" name="05 Glory to God in the Highest">
            <a:hlinkClick r:id="" action="ppaction://media"/>
            <a:extLst>
              <a:ext uri="{FF2B5EF4-FFF2-40B4-BE49-F238E27FC236}">
                <a16:creationId xmlns:a16="http://schemas.microsoft.com/office/drawing/2014/main" id="{5E899A11-7A6B-4909-B14B-445E993F4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03E5F8A0-9474-77E5-0687-2989D63F24A7}"/>
              </a:ext>
            </a:extLst>
          </p:cNvPr>
          <p:cNvSpPr>
            <a:spLocks noGrp="1"/>
          </p:cNvSpPr>
          <p:nvPr>
            <p:ph idx="1"/>
          </p:nvPr>
        </p:nvSpPr>
        <p:spPr>
          <a:xfrm>
            <a:off x="652463" y="531813"/>
            <a:ext cx="10887075" cy="5786437"/>
          </a:xfrm>
        </p:spPr>
        <p:txBody>
          <a:bodyPr/>
          <a:lstStyle/>
          <a:p>
            <a:pPr eaLnBrk="1" hangingPunct="1"/>
            <a:r>
              <a:rPr lang="en-GB" altLang="en-US" b="1"/>
              <a:t>We praise you, we bless you, </a:t>
            </a:r>
          </a:p>
          <a:p>
            <a:pPr eaLnBrk="1" hangingPunct="1"/>
            <a:r>
              <a:rPr lang="en-GB" altLang="en-US" b="1"/>
              <a:t>we worship you, we glorify you, </a:t>
            </a:r>
          </a:p>
          <a:p>
            <a:pPr eaLnBrk="1" hangingPunct="1"/>
            <a:r>
              <a:rPr lang="en-GB" altLang="en-US" b="1"/>
              <a:t>we give thanks to you for your great glory, </a:t>
            </a:r>
          </a:p>
          <a:p>
            <a:pPr eaLnBrk="1" hangingPunct="1"/>
            <a:r>
              <a:rPr lang="en-GB" altLang="en-US" b="1"/>
              <a:t>O Lord God, heavênly king, 	</a:t>
            </a:r>
          </a:p>
          <a:p>
            <a:pPr eaLnBrk="1" hangingPunct="1"/>
            <a:r>
              <a:rPr lang="en-GB" altLang="en-US" b="1"/>
              <a:t>God, the Father almighty. </a:t>
            </a:r>
          </a:p>
          <a:p>
            <a:pPr eaLnBrk="1" hangingPunct="1">
              <a:buFontTx/>
              <a:buNone/>
            </a:pPr>
            <a:r>
              <a:rPr lang="en-AU" altLang="en-US" b="1"/>
              <a:t>O Lord, the only begotten Son, Jesus Christ, </a:t>
            </a:r>
          </a:p>
          <a:p>
            <a:pPr eaLnBrk="1" hangingPunct="1">
              <a:buFontTx/>
              <a:buNone/>
            </a:pPr>
            <a:r>
              <a:rPr lang="en-AU" altLang="en-US" b="1"/>
              <a:t>O Lord God, Lamb of God, Son of the Father,</a:t>
            </a:r>
            <a:r>
              <a:rPr lang="en-AU" altLang="en-US"/>
              <a:t> </a:t>
            </a:r>
            <a:endParaRPr lang="en-AU" altLang="en-US" i="1"/>
          </a:p>
          <a:p>
            <a:pPr eaLnBrk="1" hangingPunct="1"/>
            <a:endParaRPr lang="en-AU"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D53D46F5-2A68-43D0-67C9-191ACB020530}"/>
              </a:ext>
            </a:extLst>
          </p:cNvPr>
          <p:cNvSpPr>
            <a:spLocks noGrp="1"/>
          </p:cNvSpPr>
          <p:nvPr>
            <p:ph idx="1"/>
          </p:nvPr>
        </p:nvSpPr>
        <p:spPr>
          <a:xfrm>
            <a:off x="638175" y="552450"/>
            <a:ext cx="10885488" cy="5765800"/>
          </a:xfrm>
        </p:spPr>
        <p:txBody>
          <a:bodyPr/>
          <a:lstStyle/>
          <a:p>
            <a:pPr eaLnBrk="1" hangingPunct="1"/>
            <a:r>
              <a:rPr lang="en-GB" altLang="en-US" b="1"/>
              <a:t>you take away the sin of the world; 	</a:t>
            </a:r>
          </a:p>
          <a:p>
            <a:pPr eaLnBrk="1" hangingPunct="1"/>
            <a:r>
              <a:rPr lang="en-GB" altLang="en-US" b="1"/>
              <a:t>have mercy on us. </a:t>
            </a:r>
          </a:p>
          <a:p>
            <a:pPr eaLnBrk="1" hangingPunct="1"/>
            <a:r>
              <a:rPr lang="en-GB" altLang="en-US" b="1"/>
              <a:t>You take away the sin of the world; 	</a:t>
            </a:r>
          </a:p>
          <a:p>
            <a:pPr eaLnBrk="1" hangingPunct="1"/>
            <a:r>
              <a:rPr lang="en-GB" altLang="en-US" b="1"/>
              <a:t>receive our prayer. </a:t>
            </a:r>
          </a:p>
          <a:p>
            <a:pPr eaLnBrk="1" hangingPunct="1"/>
            <a:r>
              <a:rPr lang="en-GB" altLang="en-US" b="1"/>
              <a:t>You are seated at the right hand of God the Father; have mercy on us. </a:t>
            </a:r>
            <a:endParaRPr lang="en-AU" altLang="en-US"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3A48B12E-D592-D27F-8446-37E934B75FC6}"/>
              </a:ext>
            </a:extLst>
          </p:cNvPr>
          <p:cNvSpPr>
            <a:spLocks noGrp="1"/>
          </p:cNvSpPr>
          <p:nvPr>
            <p:ph idx="1"/>
          </p:nvPr>
        </p:nvSpPr>
        <p:spPr>
          <a:xfrm>
            <a:off x="668338" y="531813"/>
            <a:ext cx="10871200" cy="5786437"/>
          </a:xfrm>
        </p:spPr>
        <p:txBody>
          <a:bodyPr/>
          <a:lstStyle/>
          <a:p>
            <a:pPr eaLnBrk="1" hangingPunct="1"/>
            <a:r>
              <a:rPr lang="en-GB" altLang="en-US" b="1"/>
              <a:t>For you alone are holy, </a:t>
            </a:r>
          </a:p>
          <a:p>
            <a:pPr eaLnBrk="1" hangingPunct="1"/>
            <a:r>
              <a:rPr lang="en-GB" altLang="en-US" b="1"/>
              <a:t>you alone are Lord, </a:t>
            </a:r>
          </a:p>
          <a:p>
            <a:pPr eaLnBrk="1" hangingPunct="1"/>
            <a:r>
              <a:rPr lang="en-GB" altLang="en-US" b="1"/>
              <a:t>you alone, O Christ, </a:t>
            </a:r>
          </a:p>
          <a:p>
            <a:pPr eaLnBrk="1" hangingPunct="1"/>
            <a:r>
              <a:rPr lang="en-GB" altLang="en-US" b="1"/>
              <a:t>with the Holy Spirit, </a:t>
            </a:r>
          </a:p>
          <a:p>
            <a:pPr eaLnBrk="1" hangingPunct="1"/>
            <a:r>
              <a:rPr lang="en-GB" altLang="en-US" b="1"/>
              <a:t>are most high in the glory of God the Father. </a:t>
            </a:r>
          </a:p>
          <a:p>
            <a:pPr eaLnBrk="1" hangingPunct="1"/>
            <a:r>
              <a:rPr lang="en-GB" altLang="en-US" b="1"/>
              <a:t>Amen. </a:t>
            </a:r>
            <a:br>
              <a:rPr lang="en-GB" altLang="en-US"/>
            </a:br>
            <a:endParaRPr lang="en-GB" altLang="en-US"/>
          </a:p>
          <a:p>
            <a:pPr eaLnBrk="1" hangingPunct="1"/>
            <a:endParaRPr lang="en-AU"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859C81BE-30F3-8523-DC89-F8D92ED3560A}"/>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31747" name="Content Placeholder 2">
            <a:extLst>
              <a:ext uri="{FF2B5EF4-FFF2-40B4-BE49-F238E27FC236}">
                <a16:creationId xmlns:a16="http://schemas.microsoft.com/office/drawing/2014/main" id="{661418CA-78C5-F4C2-216D-F428A272A167}"/>
              </a:ext>
            </a:extLst>
          </p:cNvPr>
          <p:cNvSpPr>
            <a:spLocks noGrp="1"/>
          </p:cNvSpPr>
          <p:nvPr>
            <p:ph idx="1"/>
          </p:nvPr>
        </p:nvSpPr>
        <p:spPr/>
        <p:txBody>
          <a:bodyPr/>
          <a:lstStyle/>
          <a:p>
            <a:pPr eaLnBrk="1" hangingPunct="1"/>
            <a:r>
              <a:rPr lang="en-GB" altLang="en-US" sz="3600"/>
              <a:t>The Lord be with you. </a:t>
            </a:r>
          </a:p>
          <a:p>
            <a:pPr eaLnBrk="1" hangingPunct="1"/>
            <a:r>
              <a:rPr lang="en-GB" altLang="en-US" b="1"/>
              <a:t>And also with you. </a:t>
            </a:r>
            <a:endParaRPr lang="en-AU" altLang="en-US"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7C2916D-18DA-BAB6-36FD-BD8FF4B8F587}"/>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14339" name="Content Placeholder 2">
            <a:extLst>
              <a:ext uri="{FF2B5EF4-FFF2-40B4-BE49-F238E27FC236}">
                <a16:creationId xmlns:a16="http://schemas.microsoft.com/office/drawing/2014/main" id="{0C579D19-3621-7450-BB23-6B5187B52FED}"/>
              </a:ext>
            </a:extLst>
          </p:cNvPr>
          <p:cNvSpPr>
            <a:spLocks noGrp="1"/>
          </p:cNvSpPr>
          <p:nvPr>
            <p:ph idx="1"/>
          </p:nvPr>
        </p:nvSpPr>
        <p:spPr/>
        <p:txBody>
          <a:bodyPr/>
          <a:lstStyle/>
          <a:p>
            <a:pPr eaLnBrk="1" hangingPunct="1"/>
            <a:r>
              <a:rPr lang="en-GB" altLang="en-US" sz="3600"/>
              <a:t>In the name of the Father and of the Son † and of the Holy Spirit. </a:t>
            </a:r>
          </a:p>
          <a:p>
            <a:pPr eaLnBrk="1" hangingPunct="1"/>
            <a:r>
              <a:rPr lang="en-GB" altLang="en-US" b="1"/>
              <a:t>Amen. </a:t>
            </a:r>
          </a:p>
          <a:p>
            <a:pPr eaLnBrk="1" hangingPunct="1"/>
            <a:endParaRPr lang="en-AU" altLang="en-US"/>
          </a:p>
        </p:txBody>
      </p:sp>
      <p:pic>
        <p:nvPicPr>
          <p:cNvPr id="3" name="01 Invocation_ In the name of the Father">
            <a:hlinkClick r:id="" action="ppaction://media"/>
            <a:extLst>
              <a:ext uri="{FF2B5EF4-FFF2-40B4-BE49-F238E27FC236}">
                <a16:creationId xmlns:a16="http://schemas.microsoft.com/office/drawing/2014/main" id="{4E017430-2565-3DBE-117D-B669DF0CA8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AF05E7B-EEC3-0D3E-E6F5-8293BAAFE9D1}"/>
              </a:ext>
            </a:extLst>
          </p:cNvPr>
          <p:cNvSpPr>
            <a:spLocks noGrp="1"/>
          </p:cNvSpPr>
          <p:nvPr>
            <p:ph type="title"/>
          </p:nvPr>
        </p:nvSpPr>
        <p:spPr/>
        <p:txBody>
          <a:bodyPr/>
          <a:lstStyle/>
          <a:p>
            <a:pPr eaLnBrk="1" hangingPunct="1"/>
            <a:r>
              <a:rPr lang="en-GB" altLang="en-US"/>
              <a:t>Prayer Of The Day (Collect) </a:t>
            </a:r>
            <a:endParaRPr lang="en-AU" altLang="en-US"/>
          </a:p>
        </p:txBody>
      </p:sp>
      <p:sp>
        <p:nvSpPr>
          <p:cNvPr id="32771" name="Content Placeholder 2">
            <a:extLst>
              <a:ext uri="{FF2B5EF4-FFF2-40B4-BE49-F238E27FC236}">
                <a16:creationId xmlns:a16="http://schemas.microsoft.com/office/drawing/2014/main" id="{491FBE4A-8677-F1A1-E6C5-2F17B4B95D5D}"/>
              </a:ext>
            </a:extLst>
          </p:cNvPr>
          <p:cNvSpPr>
            <a:spLocks noGrp="1"/>
          </p:cNvSpPr>
          <p:nvPr>
            <p:ph idx="1"/>
          </p:nvPr>
        </p:nvSpPr>
        <p:spPr/>
        <p:txBody>
          <a:bodyPr/>
          <a:lstStyle/>
          <a:p>
            <a:pPr eaLnBrk="1" hangingPunct="1"/>
            <a:r>
              <a:rPr lang="en-GB" altLang="en-US" sz="3600"/>
              <a:t>Let us pray … one God, now and forever. </a:t>
            </a:r>
          </a:p>
          <a:p>
            <a:pPr eaLnBrk="1" hangingPunct="1"/>
            <a:r>
              <a:rPr lang="en-GB" altLang="en-US" b="1"/>
              <a:t>Amen. </a:t>
            </a:r>
            <a:endParaRPr lang="en-AU" altLang="en-US"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9974B6C-E720-F3D4-7FA7-9CCD86812DAF}"/>
              </a:ext>
            </a:extLst>
          </p:cNvPr>
          <p:cNvSpPr>
            <a:spLocks noGrp="1"/>
          </p:cNvSpPr>
          <p:nvPr>
            <p:ph type="title"/>
          </p:nvPr>
        </p:nvSpPr>
        <p:spPr/>
        <p:txBody>
          <a:bodyPr/>
          <a:lstStyle/>
          <a:p>
            <a:pPr eaLnBrk="1" hangingPunct="1"/>
            <a:r>
              <a:rPr lang="en-AU" altLang="en-US"/>
              <a:t>First Reading </a:t>
            </a:r>
          </a:p>
        </p:txBody>
      </p:sp>
      <p:sp>
        <p:nvSpPr>
          <p:cNvPr id="33795" name="Content Placeholder 2">
            <a:extLst>
              <a:ext uri="{FF2B5EF4-FFF2-40B4-BE49-F238E27FC236}">
                <a16:creationId xmlns:a16="http://schemas.microsoft.com/office/drawing/2014/main" id="{3953DA67-3086-61E4-68A8-ED834500452C}"/>
              </a:ext>
            </a:extLst>
          </p:cNvPr>
          <p:cNvSpPr>
            <a:spLocks noGrp="1"/>
          </p:cNvSpPr>
          <p:nvPr>
            <p:ph idx="1"/>
          </p:nvPr>
        </p:nvSpPr>
        <p:spPr/>
        <p:txBody>
          <a:bodyPr/>
          <a:lstStyle/>
          <a:p>
            <a:pPr eaLnBrk="1" hangingPunct="1"/>
            <a:r>
              <a:rPr lang="en-GB" altLang="en-US" sz="3600"/>
              <a:t>The first reading for ________is written in chapter ________ of ________, beginning at verse ________. </a:t>
            </a:r>
          </a:p>
          <a:p>
            <a:pPr eaLnBrk="1" hangingPunct="1"/>
            <a:endParaRPr lang="en-AU"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778B104-C018-4C54-CB9F-F4250C1DCBA4}"/>
              </a:ext>
            </a:extLst>
          </p:cNvPr>
          <p:cNvSpPr>
            <a:spLocks noGrp="1"/>
          </p:cNvSpPr>
          <p:nvPr>
            <p:ph type="title"/>
          </p:nvPr>
        </p:nvSpPr>
        <p:spPr/>
        <p:txBody>
          <a:bodyPr/>
          <a:lstStyle/>
          <a:p>
            <a:pPr eaLnBrk="1" hangingPunct="1"/>
            <a:endParaRPr lang="en-US" altLang="en-US"/>
          </a:p>
        </p:txBody>
      </p:sp>
      <p:sp>
        <p:nvSpPr>
          <p:cNvPr id="34819" name="Content Placeholder 2">
            <a:extLst>
              <a:ext uri="{FF2B5EF4-FFF2-40B4-BE49-F238E27FC236}">
                <a16:creationId xmlns:a16="http://schemas.microsoft.com/office/drawing/2014/main" id="{47B6AE23-8C6F-0545-6813-27FBC9226272}"/>
              </a:ext>
            </a:extLst>
          </p:cNvPr>
          <p:cNvSpPr>
            <a:spLocks noGrp="1"/>
          </p:cNvSpPr>
          <p:nvPr>
            <p:ph idx="1"/>
          </p:nvPr>
        </p:nvSpPr>
        <p:spPr/>
        <p:txBody>
          <a:bodyPr/>
          <a:lstStyle/>
          <a:p>
            <a:pPr eaLnBrk="1" hangingPunct="1"/>
            <a:r>
              <a:rPr lang="en-GB" altLang="en-US" sz="3600"/>
              <a:t>This is the word of the Lord. </a:t>
            </a:r>
          </a:p>
          <a:p>
            <a:pPr eaLnBrk="1" hangingPunct="1"/>
            <a:r>
              <a:rPr lang="en-GB" altLang="en-US" b="1"/>
              <a:t>Thanks be to God. </a:t>
            </a:r>
            <a:endParaRPr lang="en-AU" altLang="en-US" b="1"/>
          </a:p>
          <a:p>
            <a:pPr eaLnBrk="1" hangingPunct="1"/>
            <a:endParaRPr lang="en-AU"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B06BAFC-BE18-238C-FCF2-D61532E0882A}"/>
              </a:ext>
            </a:extLst>
          </p:cNvPr>
          <p:cNvSpPr>
            <a:spLocks noGrp="1"/>
          </p:cNvSpPr>
          <p:nvPr>
            <p:ph type="title"/>
          </p:nvPr>
        </p:nvSpPr>
        <p:spPr/>
        <p:txBody>
          <a:bodyPr/>
          <a:lstStyle/>
          <a:p>
            <a:pPr eaLnBrk="1" hangingPunct="1"/>
            <a:r>
              <a:rPr lang="en-GB" altLang="en-US"/>
              <a:t>Psalm </a:t>
            </a:r>
            <a:r>
              <a:rPr lang="en-GB" altLang="en-US">
                <a:solidFill>
                  <a:srgbClr val="FFFF00"/>
                </a:solidFill>
              </a:rPr>
              <a:t>(If Not Read Previously)</a:t>
            </a:r>
            <a:endParaRPr lang="en-AU" altLang="en-US">
              <a:solidFill>
                <a:srgbClr val="FFFF00"/>
              </a:solidFill>
            </a:endParaRPr>
          </a:p>
        </p:txBody>
      </p:sp>
      <p:sp>
        <p:nvSpPr>
          <p:cNvPr id="35843" name="Content Placeholder 2">
            <a:extLst>
              <a:ext uri="{FF2B5EF4-FFF2-40B4-BE49-F238E27FC236}">
                <a16:creationId xmlns:a16="http://schemas.microsoft.com/office/drawing/2014/main" id="{973939EF-69CE-50AE-85E6-61D810391E00}"/>
              </a:ext>
            </a:extLst>
          </p:cNvPr>
          <p:cNvSpPr>
            <a:spLocks noGrp="1"/>
          </p:cNvSpPr>
          <p:nvPr>
            <p:ph idx="1"/>
          </p:nvPr>
        </p:nvSpPr>
        <p:spPr/>
        <p:txBody>
          <a:bodyPr/>
          <a:lstStyle/>
          <a:p>
            <a:pPr eaLnBrk="1" hangingPunct="1"/>
            <a:r>
              <a:rPr lang="en-GB" altLang="en-US" sz="3600">
                <a:solidFill>
                  <a:srgbClr val="FFFF00"/>
                </a:solidFill>
              </a:rPr>
              <a:t>A psalm or portion of a psalm may be sung or said, ending with the Glory </a:t>
            </a:r>
          </a:p>
          <a:p>
            <a:pPr eaLnBrk="1" hangingPunct="1"/>
            <a:br>
              <a:rPr lang="en-GB" altLang="en-US"/>
            </a:br>
            <a:endParaRPr lang="en-AU"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8EC7D64A-2518-AD33-41BD-8D9E5CDD067C}"/>
              </a:ext>
            </a:extLst>
          </p:cNvPr>
          <p:cNvSpPr>
            <a:spLocks noGrp="1"/>
          </p:cNvSpPr>
          <p:nvPr>
            <p:ph type="title"/>
          </p:nvPr>
        </p:nvSpPr>
        <p:spPr/>
        <p:txBody>
          <a:bodyPr/>
          <a:lstStyle/>
          <a:p>
            <a:pPr eaLnBrk="1" hangingPunct="1"/>
            <a:r>
              <a:rPr lang="en-AU" altLang="en-US">
                <a:sym typeface="Webdings" panose="05030102010509060703" pitchFamily="18" charset="2"/>
              </a:rPr>
              <a:t></a:t>
            </a:r>
            <a:endParaRPr lang="en-AU" altLang="en-US"/>
          </a:p>
        </p:txBody>
      </p:sp>
      <p:sp>
        <p:nvSpPr>
          <p:cNvPr id="36867" name="Content Placeholder 2">
            <a:extLst>
              <a:ext uri="{FF2B5EF4-FFF2-40B4-BE49-F238E27FC236}">
                <a16:creationId xmlns:a16="http://schemas.microsoft.com/office/drawing/2014/main" id="{45BA3E68-4E74-F98C-268E-B0485DCAFE42}"/>
              </a:ext>
            </a:extLst>
          </p:cNvPr>
          <p:cNvSpPr>
            <a:spLocks noGrp="1"/>
          </p:cNvSpPr>
          <p:nvPr>
            <p:ph idx="1"/>
          </p:nvPr>
        </p:nvSpPr>
        <p:spPr/>
        <p:txBody>
          <a:bodyPr/>
          <a:lstStyle/>
          <a:p>
            <a:pPr eaLnBrk="1" hangingPunct="1"/>
            <a:r>
              <a:rPr lang="en-GB" altLang="en-US" b="1"/>
              <a:t>Glory to the Father and the Son and the Holy Spirit, as it was in the beginning, is now, and will be forevermore. Amen.</a:t>
            </a:r>
            <a:endParaRPr lang="en-AU" altLang="en-US"/>
          </a:p>
        </p:txBody>
      </p:sp>
      <p:pic>
        <p:nvPicPr>
          <p:cNvPr id="3" name="03 Glory to the Father">
            <a:hlinkClick r:id="" action="ppaction://media"/>
            <a:extLst>
              <a:ext uri="{FF2B5EF4-FFF2-40B4-BE49-F238E27FC236}">
                <a16:creationId xmlns:a16="http://schemas.microsoft.com/office/drawing/2014/main" id="{0D75C5AB-041C-3D29-E33B-41DCF1F1D0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AB02D8D-9827-798B-A118-1EA6AF381406}"/>
              </a:ext>
            </a:extLst>
          </p:cNvPr>
          <p:cNvSpPr>
            <a:spLocks noGrp="1"/>
          </p:cNvSpPr>
          <p:nvPr>
            <p:ph type="title"/>
          </p:nvPr>
        </p:nvSpPr>
        <p:spPr/>
        <p:txBody>
          <a:bodyPr/>
          <a:lstStyle/>
          <a:p>
            <a:pPr eaLnBrk="1" hangingPunct="1"/>
            <a:r>
              <a:rPr lang="en-AU" altLang="en-US"/>
              <a:t>Second Reading </a:t>
            </a:r>
          </a:p>
        </p:txBody>
      </p:sp>
      <p:sp>
        <p:nvSpPr>
          <p:cNvPr id="37891" name="Content Placeholder 2">
            <a:extLst>
              <a:ext uri="{FF2B5EF4-FFF2-40B4-BE49-F238E27FC236}">
                <a16:creationId xmlns:a16="http://schemas.microsoft.com/office/drawing/2014/main" id="{AAD62252-DA16-CA70-CCEC-397703788DF9}"/>
              </a:ext>
            </a:extLst>
          </p:cNvPr>
          <p:cNvSpPr>
            <a:spLocks noGrp="1"/>
          </p:cNvSpPr>
          <p:nvPr>
            <p:ph idx="1"/>
          </p:nvPr>
        </p:nvSpPr>
        <p:spPr/>
        <p:txBody>
          <a:bodyPr/>
          <a:lstStyle/>
          <a:p>
            <a:pPr eaLnBrk="1" hangingPunct="1"/>
            <a:r>
              <a:rPr lang="en-GB" altLang="en-US" sz="3600"/>
              <a:t>The second reading is written in chapter ________ of ________, </a:t>
            </a:r>
          </a:p>
          <a:p>
            <a:pPr eaLnBrk="1" hangingPunct="1"/>
            <a:r>
              <a:rPr lang="en-GB" altLang="en-US" sz="3600"/>
              <a:t>beginning at verse ________. </a:t>
            </a:r>
          </a:p>
          <a:p>
            <a:pPr eaLnBrk="1" hangingPunct="1"/>
            <a:endParaRPr lang="en-AU" altLang="en-US"/>
          </a:p>
          <a:p>
            <a:pPr eaLnBrk="1" hangingPunct="1"/>
            <a:r>
              <a:rPr lang="en-GB" altLang="en-US" sz="3600">
                <a:solidFill>
                  <a:srgbClr val="FFFF00"/>
                </a:solidFill>
              </a:rPr>
              <a:t>After the reading: </a:t>
            </a:r>
          </a:p>
          <a:p>
            <a:pPr eaLnBrk="1" hangingPunct="1"/>
            <a:r>
              <a:rPr lang="en-GB" altLang="en-US" sz="3600"/>
              <a:t>This is the word of the Lord. </a:t>
            </a:r>
          </a:p>
          <a:p>
            <a:pPr eaLnBrk="1" hangingPunct="1"/>
            <a:r>
              <a:rPr lang="en-GB" altLang="en-US" b="1"/>
              <a:t>Thanks be to God. </a:t>
            </a:r>
            <a:endParaRPr lang="en-AU" altLang="en-US"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2FCB481-CAC1-C7E7-4326-D946130280F0}"/>
              </a:ext>
            </a:extLst>
          </p:cNvPr>
          <p:cNvSpPr>
            <a:spLocks noGrp="1"/>
          </p:cNvSpPr>
          <p:nvPr>
            <p:ph type="title"/>
          </p:nvPr>
        </p:nvSpPr>
        <p:spPr/>
        <p:txBody>
          <a:bodyPr/>
          <a:lstStyle/>
          <a:p>
            <a:pPr eaLnBrk="1" hangingPunct="1"/>
            <a:r>
              <a:rPr lang="en-AU" altLang="en-US"/>
              <a:t>Response </a:t>
            </a:r>
          </a:p>
        </p:txBody>
      </p:sp>
      <p:sp>
        <p:nvSpPr>
          <p:cNvPr id="38915" name="Content Placeholder 2">
            <a:extLst>
              <a:ext uri="{FF2B5EF4-FFF2-40B4-BE49-F238E27FC236}">
                <a16:creationId xmlns:a16="http://schemas.microsoft.com/office/drawing/2014/main" id="{83A217D8-D537-02A6-A99A-FDB7D9743947}"/>
              </a:ext>
            </a:extLst>
          </p:cNvPr>
          <p:cNvSpPr>
            <a:spLocks noGrp="1"/>
          </p:cNvSpPr>
          <p:nvPr>
            <p:ph idx="1"/>
          </p:nvPr>
        </p:nvSpPr>
        <p:spPr/>
        <p:txBody>
          <a:bodyPr/>
          <a:lstStyle/>
          <a:p>
            <a:pPr eaLnBrk="1" hangingPunct="1"/>
            <a:r>
              <a:rPr lang="en-GB" altLang="en-US" sz="3600">
                <a:solidFill>
                  <a:srgbClr val="FFFF00"/>
                </a:solidFill>
              </a:rPr>
              <a:t>The gradual or hymn of the day may be sung, or the following: </a:t>
            </a:r>
          </a:p>
          <a:p>
            <a:pPr eaLnBrk="1" hangingPunct="1"/>
            <a:r>
              <a:rPr lang="en-AU" altLang="en-US">
                <a:sym typeface="Webdings" panose="05030102010509060703" pitchFamily="18" charset="2"/>
              </a:rPr>
              <a:t></a:t>
            </a:r>
            <a:r>
              <a:rPr lang="en-GB" altLang="en-US" b="1"/>
              <a:t>Hallelujah! Hallelujah! Hallelujah! </a:t>
            </a:r>
          </a:p>
          <a:p>
            <a:pPr eaLnBrk="1" hangingPunct="1"/>
            <a:endParaRPr lang="en-GB" altLang="en-US"/>
          </a:p>
          <a:p>
            <a:pPr eaLnBrk="1" hangingPunct="1"/>
            <a:r>
              <a:rPr lang="en-GB" altLang="en-US" sz="3600">
                <a:solidFill>
                  <a:srgbClr val="FFFF00"/>
                </a:solidFill>
              </a:rPr>
              <a:t>OR, in Lent: </a:t>
            </a:r>
          </a:p>
          <a:p>
            <a:pPr eaLnBrk="1" hangingPunct="1"/>
            <a:r>
              <a:rPr lang="en-AU" altLang="en-US">
                <a:sym typeface="Webdings" panose="05030102010509060703" pitchFamily="18" charset="2"/>
              </a:rPr>
              <a:t></a:t>
            </a:r>
            <a:r>
              <a:rPr lang="en-GB" altLang="en-US" b="1"/>
              <a:t>Christ humbled himself, and became obedient unto death, even death on a cross. </a:t>
            </a:r>
            <a:endParaRPr lang="en-AU" altLang="en-US"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90B4F8B-9019-D583-AC49-78EEEDAFBB13}"/>
              </a:ext>
            </a:extLst>
          </p:cNvPr>
          <p:cNvSpPr>
            <a:spLocks noGrp="1"/>
          </p:cNvSpPr>
          <p:nvPr>
            <p:ph type="title"/>
          </p:nvPr>
        </p:nvSpPr>
        <p:spPr/>
        <p:txBody>
          <a:bodyPr/>
          <a:lstStyle/>
          <a:p>
            <a:pPr eaLnBrk="1" hangingPunct="1"/>
            <a:r>
              <a:rPr lang="en-AU" altLang="en-US" dirty="0">
                <a:sym typeface="Webdings" panose="05030102010509060703" pitchFamily="18" charset="2"/>
              </a:rPr>
              <a:t></a:t>
            </a:r>
            <a:r>
              <a:rPr lang="en-AU" altLang="en-US" dirty="0"/>
              <a:t>Response</a:t>
            </a:r>
          </a:p>
        </p:txBody>
      </p:sp>
      <p:sp>
        <p:nvSpPr>
          <p:cNvPr id="39939" name="Content Placeholder 2">
            <a:extLst>
              <a:ext uri="{FF2B5EF4-FFF2-40B4-BE49-F238E27FC236}">
                <a16:creationId xmlns:a16="http://schemas.microsoft.com/office/drawing/2014/main" id="{03BE701F-0807-68B9-E624-CD0203A1C221}"/>
              </a:ext>
            </a:extLst>
          </p:cNvPr>
          <p:cNvSpPr>
            <a:spLocks noGrp="1"/>
          </p:cNvSpPr>
          <p:nvPr>
            <p:ph idx="1"/>
          </p:nvPr>
        </p:nvSpPr>
        <p:spPr/>
        <p:txBody>
          <a:bodyPr/>
          <a:lstStyle/>
          <a:p>
            <a:pPr eaLnBrk="1" hangingPunct="1"/>
            <a:r>
              <a:rPr lang="en-GB" altLang="en-US" b="1"/>
              <a:t>Hallelujah! Hallelujah! Hallelujah! </a:t>
            </a:r>
          </a:p>
          <a:p>
            <a:pPr eaLnBrk="1" hangingPunct="1"/>
            <a:endParaRPr lang="en-AU" altLang="en-US"/>
          </a:p>
        </p:txBody>
      </p:sp>
      <p:pic>
        <p:nvPicPr>
          <p:cNvPr id="2" name="07a The Hallelujah">
            <a:hlinkClick r:id="" action="ppaction://media"/>
            <a:extLst>
              <a:ext uri="{FF2B5EF4-FFF2-40B4-BE49-F238E27FC236}">
                <a16:creationId xmlns:a16="http://schemas.microsoft.com/office/drawing/2014/main" id="{ACCF035E-8A4B-787E-281B-6051F788C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F8A2A8C-0051-DAA7-14F4-B052A271796B}"/>
              </a:ext>
            </a:extLst>
          </p:cNvPr>
          <p:cNvSpPr>
            <a:spLocks noGrp="1"/>
          </p:cNvSpPr>
          <p:nvPr>
            <p:ph type="title"/>
          </p:nvPr>
        </p:nvSpPr>
        <p:spPr/>
        <p:txBody>
          <a:bodyPr/>
          <a:lstStyle/>
          <a:p>
            <a:pPr eaLnBrk="1" hangingPunct="1"/>
            <a:r>
              <a:rPr lang="en-AU" altLang="en-US"/>
              <a:t>Lenten Response </a:t>
            </a:r>
          </a:p>
        </p:txBody>
      </p:sp>
      <p:sp>
        <p:nvSpPr>
          <p:cNvPr id="40963" name="Content Placeholder 2">
            <a:extLst>
              <a:ext uri="{FF2B5EF4-FFF2-40B4-BE49-F238E27FC236}">
                <a16:creationId xmlns:a16="http://schemas.microsoft.com/office/drawing/2014/main" id="{D6245267-3991-3A13-6622-2AADD91E2AD6}"/>
              </a:ext>
            </a:extLst>
          </p:cNvPr>
          <p:cNvSpPr>
            <a:spLocks noGrp="1"/>
          </p:cNvSpPr>
          <p:nvPr>
            <p:ph idx="1"/>
          </p:nvPr>
        </p:nvSpPr>
        <p:spPr/>
        <p:txBody>
          <a:bodyPr/>
          <a:lstStyle/>
          <a:p>
            <a:pPr eaLnBrk="1" hangingPunct="1"/>
            <a:r>
              <a:rPr lang="en-AU" altLang="en-US">
                <a:sym typeface="Webdings" panose="05030102010509060703" pitchFamily="18" charset="2"/>
              </a:rPr>
              <a:t></a:t>
            </a:r>
            <a:r>
              <a:rPr lang="en-GB" altLang="en-US" b="1"/>
              <a:t>Christ humbled himself, and became obedient unto death, even death on a cross. </a:t>
            </a:r>
            <a:endParaRPr lang="en-AU" altLang="en-US" b="1"/>
          </a:p>
        </p:txBody>
      </p:sp>
      <p:pic>
        <p:nvPicPr>
          <p:cNvPr id="3" name="07c Lenten Response">
            <a:hlinkClick r:id="" action="ppaction://media"/>
            <a:extLst>
              <a:ext uri="{FF2B5EF4-FFF2-40B4-BE49-F238E27FC236}">
                <a16:creationId xmlns:a16="http://schemas.microsoft.com/office/drawing/2014/main" id="{431480DB-B85C-2CDE-F04A-6664C182D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65468EE-577A-C687-93A9-763A3BDB91CB}"/>
              </a:ext>
            </a:extLst>
          </p:cNvPr>
          <p:cNvSpPr>
            <a:spLocks noGrp="1"/>
          </p:cNvSpPr>
          <p:nvPr>
            <p:ph type="title"/>
          </p:nvPr>
        </p:nvSpPr>
        <p:spPr/>
        <p:txBody>
          <a:bodyPr/>
          <a:lstStyle/>
          <a:p>
            <a:pPr eaLnBrk="1" hangingPunct="1"/>
            <a:r>
              <a:rPr lang="en-GB" altLang="en-US"/>
              <a:t>Gospel</a:t>
            </a:r>
            <a:endParaRPr lang="en-AU" altLang="en-US"/>
          </a:p>
        </p:txBody>
      </p:sp>
      <p:sp>
        <p:nvSpPr>
          <p:cNvPr id="41987" name="Content Placeholder 2">
            <a:extLst>
              <a:ext uri="{FF2B5EF4-FFF2-40B4-BE49-F238E27FC236}">
                <a16:creationId xmlns:a16="http://schemas.microsoft.com/office/drawing/2014/main" id="{A36E441A-0A41-D85E-5F2F-E5719CDA797D}"/>
              </a:ext>
            </a:extLst>
          </p:cNvPr>
          <p:cNvSpPr>
            <a:spLocks noGrp="1"/>
          </p:cNvSpPr>
          <p:nvPr>
            <p:ph idx="1"/>
          </p:nvPr>
        </p:nvSpPr>
        <p:spPr/>
        <p:txBody>
          <a:bodyPr/>
          <a:lstStyle/>
          <a:p>
            <a:pPr eaLnBrk="1" hangingPunct="1"/>
            <a:r>
              <a:rPr lang="en-GB" altLang="en-US" sz="3600"/>
              <a:t>The holy gospel is written in chapter ________ of the Gospel according to St ________, beginning at verse ________. </a:t>
            </a:r>
          </a:p>
          <a:p>
            <a:pPr eaLnBrk="1" hangingPunct="1"/>
            <a:endParaRPr lang="en-GB" altLang="en-US" b="1"/>
          </a:p>
          <a:p>
            <a:pPr eaLnBrk="1" hangingPunct="1"/>
            <a:endParaRPr lang="en-GB" altLang="en-US"/>
          </a:p>
          <a:p>
            <a:pPr eaLnBrk="1" hangingPunct="1"/>
            <a:br>
              <a:rPr lang="en-GB" altLang="en-US"/>
            </a:br>
            <a:endParaRPr lang="en-GB" altLang="en-US"/>
          </a:p>
          <a:p>
            <a:pPr eaLnBrk="1" hangingPunct="1"/>
            <a:endParaRPr lang="en-AU"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A320309-E530-1C31-3028-E89CDB115F2E}"/>
              </a:ext>
            </a:extLst>
          </p:cNvPr>
          <p:cNvSpPr>
            <a:spLocks noGrp="1"/>
          </p:cNvSpPr>
          <p:nvPr>
            <p:ph type="title"/>
          </p:nvPr>
        </p:nvSpPr>
        <p:spPr/>
        <p:txBody>
          <a:bodyPr/>
          <a:lstStyle/>
          <a:p>
            <a:pPr eaLnBrk="1" hangingPunct="1"/>
            <a:r>
              <a:rPr lang="en-GB" altLang="en-US"/>
              <a:t>Hymn</a:t>
            </a:r>
            <a:endParaRPr lang="en-AU" altLang="en-US"/>
          </a:p>
        </p:txBody>
      </p:sp>
      <p:sp>
        <p:nvSpPr>
          <p:cNvPr id="15363" name="Content Placeholder 2">
            <a:extLst>
              <a:ext uri="{FF2B5EF4-FFF2-40B4-BE49-F238E27FC236}">
                <a16:creationId xmlns:a16="http://schemas.microsoft.com/office/drawing/2014/main" id="{CF1604F9-55E3-FDCE-4227-33BAE0A92D93}"/>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36B9673-1B6D-9A2B-96D5-97D63C13F6DA}"/>
              </a:ext>
            </a:extLst>
          </p:cNvPr>
          <p:cNvSpPr>
            <a:spLocks noGrp="1"/>
          </p:cNvSpPr>
          <p:nvPr>
            <p:ph type="title"/>
          </p:nvPr>
        </p:nvSpPr>
        <p:spPr/>
        <p:txBody>
          <a:bodyPr/>
          <a:lstStyle/>
          <a:p>
            <a:endParaRPr lang="en-US" altLang="en-US"/>
          </a:p>
        </p:txBody>
      </p:sp>
      <p:sp>
        <p:nvSpPr>
          <p:cNvPr id="43011" name="Content Placeholder 2">
            <a:extLst>
              <a:ext uri="{FF2B5EF4-FFF2-40B4-BE49-F238E27FC236}">
                <a16:creationId xmlns:a16="http://schemas.microsoft.com/office/drawing/2014/main" id="{C82B36EC-31C2-81FC-23BD-0FEB2C3C761C}"/>
              </a:ext>
            </a:extLst>
          </p:cNvPr>
          <p:cNvSpPr>
            <a:spLocks noGrp="1"/>
          </p:cNvSpPr>
          <p:nvPr>
            <p:ph idx="1"/>
          </p:nvPr>
        </p:nvSpPr>
        <p:spPr/>
        <p:txBody>
          <a:bodyPr/>
          <a:lstStyle/>
          <a:p>
            <a:r>
              <a:rPr lang="en-GB" altLang="en-US" b="1">
                <a:sym typeface="Webdings" panose="05030102010509060703" pitchFamily="18" charset="2"/>
              </a:rPr>
              <a:t></a:t>
            </a:r>
            <a:r>
              <a:rPr lang="en-GB" altLang="en-US" b="1"/>
              <a:t>Glory be to you, O Lord. </a:t>
            </a:r>
          </a:p>
          <a:p>
            <a:endParaRPr lang="en-AU" altLang="en-US"/>
          </a:p>
        </p:txBody>
      </p:sp>
      <p:pic>
        <p:nvPicPr>
          <p:cNvPr id="2" name="08a Glory be to you O Lord_version 1">
            <a:hlinkClick r:id="" action="ppaction://media"/>
            <a:extLst>
              <a:ext uri="{FF2B5EF4-FFF2-40B4-BE49-F238E27FC236}">
                <a16:creationId xmlns:a16="http://schemas.microsoft.com/office/drawing/2014/main" id="{E4764857-8A08-6035-2162-46D14E2D76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0BE75E6F-7091-0634-597F-C3A3280FD36D}"/>
              </a:ext>
            </a:extLst>
          </p:cNvPr>
          <p:cNvSpPr>
            <a:spLocks noGrp="1"/>
          </p:cNvSpPr>
          <p:nvPr>
            <p:ph type="title"/>
          </p:nvPr>
        </p:nvSpPr>
        <p:spPr/>
        <p:txBody>
          <a:bodyPr/>
          <a:lstStyle/>
          <a:p>
            <a:pPr eaLnBrk="1" hangingPunct="1"/>
            <a:endParaRPr lang="en-US" altLang="en-US"/>
          </a:p>
        </p:txBody>
      </p:sp>
      <p:sp>
        <p:nvSpPr>
          <p:cNvPr id="44035" name="Content Placeholder 2">
            <a:extLst>
              <a:ext uri="{FF2B5EF4-FFF2-40B4-BE49-F238E27FC236}">
                <a16:creationId xmlns:a16="http://schemas.microsoft.com/office/drawing/2014/main" id="{29132D59-6280-6067-1199-990626F811F0}"/>
              </a:ext>
            </a:extLst>
          </p:cNvPr>
          <p:cNvSpPr>
            <a:spLocks noGrp="1"/>
          </p:cNvSpPr>
          <p:nvPr>
            <p:ph idx="1"/>
          </p:nvPr>
        </p:nvSpPr>
        <p:spPr/>
        <p:txBody>
          <a:bodyPr/>
          <a:lstStyle/>
          <a:p>
            <a:pPr eaLnBrk="1" hangingPunct="1"/>
            <a:r>
              <a:rPr lang="en-GB" altLang="en-US">
                <a:solidFill>
                  <a:srgbClr val="FFFF00"/>
                </a:solidFill>
              </a:rPr>
              <a:t>After the gospel:</a:t>
            </a:r>
          </a:p>
          <a:p>
            <a:pPr eaLnBrk="1" hangingPunct="1"/>
            <a:r>
              <a:rPr lang="en-GB" altLang="en-US"/>
              <a:t>This is the gospel of the Lord. </a:t>
            </a:r>
          </a:p>
          <a:p>
            <a:pPr eaLnBrk="1" hangingPunct="1"/>
            <a:r>
              <a:rPr lang="en-AU" altLang="en-US">
                <a:sym typeface="Webdings" panose="05030102010509060703" pitchFamily="18" charset="2"/>
              </a:rPr>
              <a:t></a:t>
            </a:r>
            <a:r>
              <a:rPr lang="en-GB" altLang="en-US" b="1"/>
              <a:t>Praise be to you, O Christ. </a:t>
            </a:r>
            <a:br>
              <a:rPr lang="en-GB" altLang="en-US"/>
            </a:br>
            <a:endParaRPr lang="en-AU" altLang="en-US"/>
          </a:p>
        </p:txBody>
      </p:sp>
      <p:pic>
        <p:nvPicPr>
          <p:cNvPr id="4" name="09a Praise be to you O Christ_version 1">
            <a:hlinkClick r:id="" action="ppaction://media"/>
            <a:extLst>
              <a:ext uri="{FF2B5EF4-FFF2-40B4-BE49-F238E27FC236}">
                <a16:creationId xmlns:a16="http://schemas.microsoft.com/office/drawing/2014/main" id="{7C702C1C-8ED2-F987-456C-1CE811D838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C2E9962-FB9A-76A1-9266-D0C73C25152C}"/>
              </a:ext>
            </a:extLst>
          </p:cNvPr>
          <p:cNvSpPr>
            <a:spLocks noGrp="1"/>
          </p:cNvSpPr>
          <p:nvPr>
            <p:ph type="title"/>
          </p:nvPr>
        </p:nvSpPr>
        <p:spPr/>
        <p:txBody>
          <a:bodyPr/>
          <a:lstStyle/>
          <a:p>
            <a:pPr eaLnBrk="1" hangingPunct="1"/>
            <a:r>
              <a:rPr lang="en-AU" altLang="en-US"/>
              <a:t>The Nicene Creed</a:t>
            </a:r>
          </a:p>
        </p:txBody>
      </p:sp>
      <p:sp>
        <p:nvSpPr>
          <p:cNvPr id="45059" name="Content Placeholder 2">
            <a:extLst>
              <a:ext uri="{FF2B5EF4-FFF2-40B4-BE49-F238E27FC236}">
                <a16:creationId xmlns:a16="http://schemas.microsoft.com/office/drawing/2014/main" id="{3AE8404C-AFA8-4A20-FCD8-1B2F32454D7E}"/>
              </a:ext>
            </a:extLst>
          </p:cNvPr>
          <p:cNvSpPr>
            <a:spLocks noGrp="1"/>
          </p:cNvSpPr>
          <p:nvPr>
            <p:ph idx="1"/>
          </p:nvPr>
        </p:nvSpPr>
        <p:spPr/>
        <p:txBody>
          <a:bodyPr/>
          <a:lstStyle/>
          <a:p>
            <a:pPr eaLnBrk="1" hangingPunct="1"/>
            <a:r>
              <a:rPr lang="en-GB" altLang="en-US" b="1"/>
              <a:t>We believe in one God, </a:t>
            </a:r>
          </a:p>
          <a:p>
            <a:pPr eaLnBrk="1" hangingPunct="1"/>
            <a:r>
              <a:rPr lang="en-GB" altLang="en-US" b="1"/>
              <a:t>the Father, the Almighty,</a:t>
            </a:r>
          </a:p>
          <a:p>
            <a:pPr eaLnBrk="1" hangingPunct="1"/>
            <a:r>
              <a:rPr lang="en-GB" altLang="en-US" b="1"/>
              <a:t>maker of heaven and earth,</a:t>
            </a:r>
          </a:p>
          <a:p>
            <a:pPr eaLnBrk="1" hangingPunct="1"/>
            <a:r>
              <a:rPr lang="en-GB" altLang="en-US" b="1"/>
              <a:t>of all that is, seen and unseen.</a:t>
            </a:r>
          </a:p>
          <a:p>
            <a:pPr eaLnBrk="1" hangingPunct="1"/>
            <a:endParaRPr lang="en-AU"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608EE3E-2DA3-8482-2F2C-D07F1B9C4EF1}"/>
              </a:ext>
            </a:extLst>
          </p:cNvPr>
          <p:cNvSpPr>
            <a:spLocks noGrp="1"/>
          </p:cNvSpPr>
          <p:nvPr>
            <p:ph type="title"/>
          </p:nvPr>
        </p:nvSpPr>
        <p:spPr/>
        <p:txBody>
          <a:bodyPr/>
          <a:lstStyle/>
          <a:p>
            <a:pPr eaLnBrk="1" hangingPunct="1"/>
            <a:endParaRPr lang="en-US" altLang="en-US"/>
          </a:p>
        </p:txBody>
      </p:sp>
      <p:sp>
        <p:nvSpPr>
          <p:cNvPr id="46083" name="Content Placeholder 2">
            <a:extLst>
              <a:ext uri="{FF2B5EF4-FFF2-40B4-BE49-F238E27FC236}">
                <a16:creationId xmlns:a16="http://schemas.microsoft.com/office/drawing/2014/main" id="{BC641B6E-3836-3BF4-F584-186361D3C8D0}"/>
              </a:ext>
            </a:extLst>
          </p:cNvPr>
          <p:cNvSpPr>
            <a:spLocks noGrp="1"/>
          </p:cNvSpPr>
          <p:nvPr>
            <p:ph idx="1"/>
          </p:nvPr>
        </p:nvSpPr>
        <p:spPr/>
        <p:txBody>
          <a:bodyPr/>
          <a:lstStyle/>
          <a:p>
            <a:pPr eaLnBrk="1" hangingPunct="1"/>
            <a:r>
              <a:rPr lang="en-GB" altLang="en-US" b="1"/>
              <a:t>We believe in one Lord, Jesus Christ,</a:t>
            </a:r>
          </a:p>
          <a:p>
            <a:pPr eaLnBrk="1" hangingPunct="1"/>
            <a:r>
              <a:rPr lang="en-GB" altLang="en-US" b="1"/>
              <a:t>the only Son of God, eternally begotten of the Father, God from God, Light from Light, true God from true God, begotten, not made,</a:t>
            </a:r>
          </a:p>
          <a:p>
            <a:pPr eaLnBrk="1" hangingPunct="1"/>
            <a:r>
              <a:rPr lang="en-GB" altLang="en-US" b="1"/>
              <a:t>of one Being with the Father;</a:t>
            </a:r>
          </a:p>
          <a:p>
            <a:pPr eaLnBrk="1" hangingPunct="1"/>
            <a:r>
              <a:rPr lang="en-GB" altLang="en-US" b="1"/>
              <a:t>through him all things were made.</a:t>
            </a:r>
          </a:p>
          <a:p>
            <a:pPr eaLnBrk="1" hangingPunct="1"/>
            <a:endParaRPr lang="en-AU"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9B129FC-FA9D-958E-0262-9600BF29BCD6}"/>
              </a:ext>
            </a:extLst>
          </p:cNvPr>
          <p:cNvSpPr>
            <a:spLocks noGrp="1"/>
          </p:cNvSpPr>
          <p:nvPr>
            <p:ph type="title"/>
          </p:nvPr>
        </p:nvSpPr>
        <p:spPr/>
        <p:txBody>
          <a:bodyPr/>
          <a:lstStyle/>
          <a:p>
            <a:pPr eaLnBrk="1" hangingPunct="1"/>
            <a:endParaRPr lang="en-US" altLang="en-US"/>
          </a:p>
        </p:txBody>
      </p:sp>
      <p:sp>
        <p:nvSpPr>
          <p:cNvPr id="47107" name="Content Placeholder 2">
            <a:extLst>
              <a:ext uri="{FF2B5EF4-FFF2-40B4-BE49-F238E27FC236}">
                <a16:creationId xmlns:a16="http://schemas.microsoft.com/office/drawing/2014/main" id="{FA8E59D4-FF47-C74E-C5F7-90B0F4D2924D}"/>
              </a:ext>
            </a:extLst>
          </p:cNvPr>
          <p:cNvSpPr>
            <a:spLocks noGrp="1"/>
          </p:cNvSpPr>
          <p:nvPr>
            <p:ph idx="1"/>
          </p:nvPr>
        </p:nvSpPr>
        <p:spPr/>
        <p:txBody>
          <a:bodyPr/>
          <a:lstStyle/>
          <a:p>
            <a:pPr eaLnBrk="1" hangingPunct="1"/>
            <a:r>
              <a:rPr lang="en-GB" altLang="en-US" b="1"/>
              <a:t>For us and for our salvation</a:t>
            </a:r>
          </a:p>
          <a:p>
            <a:pPr eaLnBrk="1" hangingPunct="1"/>
            <a:r>
              <a:rPr lang="en-GB" altLang="en-US" b="1"/>
              <a:t>he came down from heaven,</a:t>
            </a:r>
          </a:p>
          <a:p>
            <a:pPr eaLnBrk="1" hangingPunct="1"/>
            <a:r>
              <a:rPr lang="en-GB" altLang="en-US" b="1"/>
              <a:t>was incarnate of the Holy Spirit and the Virgin Mary and became truly human. </a:t>
            </a:r>
          </a:p>
          <a:p>
            <a:pPr eaLnBrk="1" hangingPunct="1"/>
            <a:r>
              <a:rPr lang="en-GB" altLang="en-US" b="1"/>
              <a:t>For our sake he was crucified under Pontius Pilate; he suffered death and was buried.</a:t>
            </a:r>
            <a:endParaRPr lang="en-AU" altLang="en-US"/>
          </a:p>
          <a:p>
            <a:pPr eaLnBrk="1" hangingPunct="1"/>
            <a:endParaRPr lang="en-AU"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EA0F50B-2C79-4337-6B15-B01446EE1AC1}"/>
              </a:ext>
            </a:extLst>
          </p:cNvPr>
          <p:cNvSpPr>
            <a:spLocks noGrp="1"/>
          </p:cNvSpPr>
          <p:nvPr>
            <p:ph type="title"/>
          </p:nvPr>
        </p:nvSpPr>
        <p:spPr/>
        <p:txBody>
          <a:bodyPr/>
          <a:lstStyle/>
          <a:p>
            <a:pPr eaLnBrk="1" hangingPunct="1"/>
            <a:endParaRPr lang="en-US" altLang="en-US"/>
          </a:p>
        </p:txBody>
      </p:sp>
      <p:sp>
        <p:nvSpPr>
          <p:cNvPr id="48131" name="Content Placeholder 2">
            <a:extLst>
              <a:ext uri="{FF2B5EF4-FFF2-40B4-BE49-F238E27FC236}">
                <a16:creationId xmlns:a16="http://schemas.microsoft.com/office/drawing/2014/main" id="{FFA76EE3-EFBC-3167-B1E0-A438E44A832A}"/>
              </a:ext>
            </a:extLst>
          </p:cNvPr>
          <p:cNvSpPr>
            <a:spLocks noGrp="1"/>
          </p:cNvSpPr>
          <p:nvPr>
            <p:ph idx="1"/>
          </p:nvPr>
        </p:nvSpPr>
        <p:spPr/>
        <p:txBody>
          <a:bodyPr/>
          <a:lstStyle/>
          <a:p>
            <a:pPr eaLnBrk="1" hangingPunct="1"/>
            <a:r>
              <a:rPr lang="en-GB" altLang="en-US" b="1"/>
              <a:t>On the third day he rose again</a:t>
            </a:r>
          </a:p>
          <a:p>
            <a:pPr eaLnBrk="1" hangingPunct="1"/>
            <a:r>
              <a:rPr lang="en-GB" altLang="en-US" b="1"/>
              <a:t>in accordance with the Scriptures;</a:t>
            </a:r>
          </a:p>
          <a:p>
            <a:pPr eaLnBrk="1" hangingPunct="1"/>
            <a:r>
              <a:rPr lang="en-GB" altLang="en-US" b="1"/>
              <a:t>he ascended into heaven and is seated at the right hand of the Father. He will come again in glory to judge the living and the dead,</a:t>
            </a:r>
          </a:p>
          <a:p>
            <a:pPr eaLnBrk="1" hangingPunct="1"/>
            <a:r>
              <a:rPr lang="en-GB" altLang="en-US" b="1"/>
              <a:t>and his kingdom will have no end.</a:t>
            </a:r>
          </a:p>
          <a:p>
            <a:pPr eaLnBrk="1" hangingPunct="1"/>
            <a:endParaRPr lang="en-AU"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148723DA-0FBD-DF3B-999E-7E569B9B4482}"/>
              </a:ext>
            </a:extLst>
          </p:cNvPr>
          <p:cNvSpPr>
            <a:spLocks noGrp="1"/>
          </p:cNvSpPr>
          <p:nvPr>
            <p:ph type="title"/>
          </p:nvPr>
        </p:nvSpPr>
        <p:spPr/>
        <p:txBody>
          <a:bodyPr/>
          <a:lstStyle/>
          <a:p>
            <a:pPr eaLnBrk="1" hangingPunct="1"/>
            <a:endParaRPr lang="en-US" altLang="en-US"/>
          </a:p>
        </p:txBody>
      </p:sp>
      <p:sp>
        <p:nvSpPr>
          <p:cNvPr id="49155" name="Content Placeholder 2">
            <a:extLst>
              <a:ext uri="{FF2B5EF4-FFF2-40B4-BE49-F238E27FC236}">
                <a16:creationId xmlns:a16="http://schemas.microsoft.com/office/drawing/2014/main" id="{BA5E0933-046C-0770-F46E-F828A76E5909}"/>
              </a:ext>
            </a:extLst>
          </p:cNvPr>
          <p:cNvSpPr>
            <a:spLocks noGrp="1"/>
          </p:cNvSpPr>
          <p:nvPr>
            <p:ph idx="1"/>
          </p:nvPr>
        </p:nvSpPr>
        <p:spPr/>
        <p:txBody>
          <a:bodyPr/>
          <a:lstStyle/>
          <a:p>
            <a:pPr eaLnBrk="1" hangingPunct="1"/>
            <a:r>
              <a:rPr lang="en-GB" altLang="en-US" b="1"/>
              <a:t>We believe in the Holy Spirit, the Lord, the giver of life, who proceeds from the Father and the Son, </a:t>
            </a:r>
          </a:p>
          <a:p>
            <a:pPr eaLnBrk="1" hangingPunct="1"/>
            <a:r>
              <a:rPr lang="en-GB" altLang="en-US" b="1"/>
              <a:t>who with the Father and the Son is worshipped and glorified, who has spoken through the prophets. </a:t>
            </a:r>
          </a:p>
          <a:p>
            <a:pPr eaLnBrk="1" hangingPunct="1"/>
            <a:endParaRPr lang="en-AU"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933C9C1C-A7F9-6534-A578-6562D31DA226}"/>
              </a:ext>
            </a:extLst>
          </p:cNvPr>
          <p:cNvSpPr>
            <a:spLocks noGrp="1"/>
          </p:cNvSpPr>
          <p:nvPr>
            <p:ph type="title"/>
          </p:nvPr>
        </p:nvSpPr>
        <p:spPr/>
        <p:txBody>
          <a:bodyPr/>
          <a:lstStyle/>
          <a:p>
            <a:pPr eaLnBrk="1" hangingPunct="1"/>
            <a:endParaRPr lang="en-US" altLang="en-US"/>
          </a:p>
        </p:txBody>
      </p:sp>
      <p:sp>
        <p:nvSpPr>
          <p:cNvPr id="50179" name="Content Placeholder 2">
            <a:extLst>
              <a:ext uri="{FF2B5EF4-FFF2-40B4-BE49-F238E27FC236}">
                <a16:creationId xmlns:a16="http://schemas.microsoft.com/office/drawing/2014/main" id="{0C432C3D-0182-5A6D-A5BF-164B9D7D944B}"/>
              </a:ext>
            </a:extLst>
          </p:cNvPr>
          <p:cNvSpPr>
            <a:spLocks noGrp="1"/>
          </p:cNvSpPr>
          <p:nvPr>
            <p:ph idx="1"/>
          </p:nvPr>
        </p:nvSpPr>
        <p:spPr/>
        <p:txBody>
          <a:bodyPr/>
          <a:lstStyle/>
          <a:p>
            <a:pPr eaLnBrk="1" hangingPunct="1"/>
            <a:r>
              <a:rPr lang="en-GB" altLang="en-US" b="1"/>
              <a:t>We believe in one holy catholic† and apostolic church. We acknowledge one baptism for the forgiveness of sins. We look for the resurrection of the dead, and the life of the world to come. Amen. </a:t>
            </a:r>
          </a:p>
          <a:p>
            <a:pPr eaLnBrk="1" hangingPunct="1"/>
            <a:endParaRPr lang="en-AU"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A4722D3-AE2C-3DA0-F967-4BEF0B68628F}"/>
              </a:ext>
            </a:extLst>
          </p:cNvPr>
          <p:cNvSpPr>
            <a:spLocks noGrp="1"/>
          </p:cNvSpPr>
          <p:nvPr>
            <p:ph type="title"/>
          </p:nvPr>
        </p:nvSpPr>
        <p:spPr/>
        <p:txBody>
          <a:bodyPr/>
          <a:lstStyle/>
          <a:p>
            <a:pPr eaLnBrk="1" hangingPunct="1"/>
            <a:r>
              <a:rPr lang="en-GB" altLang="en-US"/>
              <a:t>Hymn</a:t>
            </a:r>
            <a:endParaRPr lang="en-AU" altLang="en-US"/>
          </a:p>
        </p:txBody>
      </p:sp>
      <p:sp>
        <p:nvSpPr>
          <p:cNvPr id="51203" name="Content Placeholder 2">
            <a:extLst>
              <a:ext uri="{FF2B5EF4-FFF2-40B4-BE49-F238E27FC236}">
                <a16:creationId xmlns:a16="http://schemas.microsoft.com/office/drawing/2014/main" id="{83E7B0B1-1929-4BFF-B837-25F2F964606E}"/>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9775E630-147D-9F7F-31E5-CA27A76BDC70}"/>
              </a:ext>
            </a:extLst>
          </p:cNvPr>
          <p:cNvSpPr>
            <a:spLocks noGrp="1"/>
          </p:cNvSpPr>
          <p:nvPr>
            <p:ph type="title"/>
          </p:nvPr>
        </p:nvSpPr>
        <p:spPr/>
        <p:txBody>
          <a:bodyPr/>
          <a:lstStyle/>
          <a:p>
            <a:pPr eaLnBrk="1" hangingPunct="1"/>
            <a:r>
              <a:rPr lang="en-GB" altLang="en-US"/>
              <a:t>Sermon</a:t>
            </a:r>
            <a:endParaRPr lang="en-AU" altLang="en-US"/>
          </a:p>
        </p:txBody>
      </p:sp>
      <p:sp>
        <p:nvSpPr>
          <p:cNvPr id="52227" name="Content Placeholder 2">
            <a:extLst>
              <a:ext uri="{FF2B5EF4-FFF2-40B4-BE49-F238E27FC236}">
                <a16:creationId xmlns:a16="http://schemas.microsoft.com/office/drawing/2014/main" id="{7E629818-93C0-01BD-580E-D0A52979BBD9}"/>
              </a:ext>
            </a:extLst>
          </p:cNvPr>
          <p:cNvSpPr>
            <a:spLocks noGrp="1"/>
          </p:cNvSpPr>
          <p:nvPr>
            <p:ph idx="1"/>
          </p:nvPr>
        </p:nvSpPr>
        <p:spPr/>
        <p:txBody>
          <a:bodyPr/>
          <a:lstStyle/>
          <a:p>
            <a:pPr eaLnBrk="1" hangingPunct="1"/>
            <a:endParaRPr lang="en-GB" altLang="en-US" sz="3600">
              <a:solidFill>
                <a:srgbClr val="FFFF00"/>
              </a:solidFill>
            </a:endParaRPr>
          </a:p>
          <a:p>
            <a:pPr eaLnBrk="1" hangingPunct="1"/>
            <a:endParaRPr lang="en-GB" altLang="en-US" sz="3600">
              <a:solidFill>
                <a:srgbClr val="FFFF00"/>
              </a:solidFill>
            </a:endParaRPr>
          </a:p>
          <a:p>
            <a:pPr eaLnBrk="1" hangingPunct="1"/>
            <a:r>
              <a:rPr lang="en-GB" altLang="en-US" sz="3600">
                <a:solidFill>
                  <a:srgbClr val="FFFF00"/>
                </a:solidFill>
              </a:rPr>
              <a:t>After the sermon: </a:t>
            </a:r>
          </a:p>
          <a:p>
            <a:pPr eaLnBrk="1" hangingPunct="1"/>
            <a:r>
              <a:rPr lang="en-GB" altLang="en-US" sz="3600"/>
              <a:t>The peace of God, which passes all understanding, keep your hearts and minds safe in Christ Jesus. </a:t>
            </a:r>
          </a:p>
          <a:p>
            <a:pPr eaLnBrk="1" hangingPunct="1"/>
            <a:r>
              <a:rPr lang="en-GB" altLang="en-US" b="1"/>
              <a:t>Amen. </a:t>
            </a:r>
            <a:endParaRPr lang="en-AU" altLang="en-US"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EBA44989-64BF-2A5A-1215-5B83E480D0F9}"/>
              </a:ext>
            </a:extLst>
          </p:cNvPr>
          <p:cNvSpPr>
            <a:spLocks noGrp="1"/>
          </p:cNvSpPr>
          <p:nvPr>
            <p:ph type="title"/>
          </p:nvPr>
        </p:nvSpPr>
        <p:spPr/>
        <p:txBody>
          <a:bodyPr/>
          <a:lstStyle/>
          <a:p>
            <a:pPr eaLnBrk="1" hangingPunct="1"/>
            <a:r>
              <a:rPr lang="en-AU" altLang="en-US"/>
              <a:t>Confession and Absolution</a:t>
            </a:r>
          </a:p>
        </p:txBody>
      </p:sp>
      <p:sp>
        <p:nvSpPr>
          <p:cNvPr id="16387" name="Content Placeholder 2">
            <a:extLst>
              <a:ext uri="{FF2B5EF4-FFF2-40B4-BE49-F238E27FC236}">
                <a16:creationId xmlns:a16="http://schemas.microsoft.com/office/drawing/2014/main" id="{3D2F28D7-6967-3640-DF34-8F25D390C807}"/>
              </a:ext>
            </a:extLst>
          </p:cNvPr>
          <p:cNvSpPr>
            <a:spLocks noGrp="1"/>
          </p:cNvSpPr>
          <p:nvPr>
            <p:ph idx="1"/>
          </p:nvPr>
        </p:nvSpPr>
        <p:spPr/>
        <p:txBody>
          <a:bodyPr/>
          <a:lstStyle/>
          <a:p>
            <a:pPr eaLnBrk="1" hangingPunct="1"/>
            <a:r>
              <a:rPr lang="en-GB" altLang="en-US" sz="3600"/>
              <a:t>Friends in Christ: Let us draw near to God our Father with a true heart to confess our sins, and ask him in the name of our Lord Jesus Christ to forgive us. </a:t>
            </a:r>
          </a:p>
          <a:p>
            <a:pPr eaLnBrk="1" hangingPunct="1"/>
            <a:endParaRPr lang="en-AU"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AD25F4B-3828-578A-BF42-11A9BDF40360}"/>
              </a:ext>
            </a:extLst>
          </p:cNvPr>
          <p:cNvSpPr>
            <a:spLocks noGrp="1"/>
          </p:cNvSpPr>
          <p:nvPr>
            <p:ph type="title"/>
          </p:nvPr>
        </p:nvSpPr>
        <p:spPr/>
        <p:txBody>
          <a:bodyPr/>
          <a:lstStyle/>
          <a:p>
            <a:pPr eaLnBrk="1" hangingPunct="1"/>
            <a:r>
              <a:rPr lang="en-GB" altLang="en-US"/>
              <a:t>Offering</a:t>
            </a:r>
            <a:endParaRPr lang="en-AU" altLang="en-US"/>
          </a:p>
        </p:txBody>
      </p:sp>
      <p:sp>
        <p:nvSpPr>
          <p:cNvPr id="53251" name="Content Placeholder 2">
            <a:extLst>
              <a:ext uri="{FF2B5EF4-FFF2-40B4-BE49-F238E27FC236}">
                <a16:creationId xmlns:a16="http://schemas.microsoft.com/office/drawing/2014/main" id="{B14B8802-9367-7B62-45DD-FDBC09E71415}"/>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93E2A30-0545-199E-8690-69839DFC1BEF}"/>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Offertory Song</a:t>
            </a:r>
          </a:p>
        </p:txBody>
      </p:sp>
      <p:sp>
        <p:nvSpPr>
          <p:cNvPr id="54275" name="Content Placeholder 2">
            <a:extLst>
              <a:ext uri="{FF2B5EF4-FFF2-40B4-BE49-F238E27FC236}">
                <a16:creationId xmlns:a16="http://schemas.microsoft.com/office/drawing/2014/main" id="{D4E75F13-B903-876B-3DBA-8B6F64124DDE}"/>
              </a:ext>
            </a:extLst>
          </p:cNvPr>
          <p:cNvSpPr>
            <a:spLocks noGrp="1"/>
          </p:cNvSpPr>
          <p:nvPr>
            <p:ph idx="1"/>
          </p:nvPr>
        </p:nvSpPr>
        <p:spPr/>
        <p:txBody>
          <a:bodyPr/>
          <a:lstStyle/>
          <a:p>
            <a:pPr eaLnBrk="1" hangingPunct="1"/>
            <a:r>
              <a:rPr lang="en-GB" altLang="en-US" b="1"/>
              <a:t>Create in me a clean heart, O God,</a:t>
            </a:r>
          </a:p>
          <a:p>
            <a:pPr eaLnBrk="1" hangingPunct="1"/>
            <a:r>
              <a:rPr lang="en-GB" altLang="en-US" b="1"/>
              <a:t>and put a new and right spirit within me. Cast me not away from your presence, and take not your Holy Spirit from me. Restore to me the joy of your salvation, and uphold me with a willing spirit.</a:t>
            </a:r>
            <a:endParaRPr lang="en-AU" altLang="en-US" b="1"/>
          </a:p>
        </p:txBody>
      </p:sp>
      <p:pic>
        <p:nvPicPr>
          <p:cNvPr id="3" name="10 Offertory Create in me">
            <a:hlinkClick r:id="" action="ppaction://media"/>
            <a:extLst>
              <a:ext uri="{FF2B5EF4-FFF2-40B4-BE49-F238E27FC236}">
                <a16:creationId xmlns:a16="http://schemas.microsoft.com/office/drawing/2014/main" id="{1C97AF77-10BE-32A0-C644-DBAA7B549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11DE1C0B-FAB0-482F-077E-6F0AAD71DEC6}"/>
              </a:ext>
            </a:extLst>
          </p:cNvPr>
          <p:cNvSpPr>
            <a:spLocks noGrp="1"/>
          </p:cNvSpPr>
          <p:nvPr>
            <p:ph type="title"/>
          </p:nvPr>
        </p:nvSpPr>
        <p:spPr/>
        <p:txBody>
          <a:bodyPr/>
          <a:lstStyle/>
          <a:p>
            <a:pPr eaLnBrk="1" hangingPunct="1"/>
            <a:r>
              <a:rPr lang="en-GB" altLang="en-US"/>
              <a:t>Prayer of the Church</a:t>
            </a:r>
            <a:endParaRPr lang="en-AU" altLang="en-US"/>
          </a:p>
        </p:txBody>
      </p:sp>
      <p:sp>
        <p:nvSpPr>
          <p:cNvPr id="55299" name="Content Placeholder 2">
            <a:extLst>
              <a:ext uri="{FF2B5EF4-FFF2-40B4-BE49-F238E27FC236}">
                <a16:creationId xmlns:a16="http://schemas.microsoft.com/office/drawing/2014/main" id="{A3924FC2-8885-5177-DED8-25B40932C410}"/>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C823283-3F6C-7631-777F-83EC91158979}"/>
              </a:ext>
            </a:extLst>
          </p:cNvPr>
          <p:cNvSpPr>
            <a:spLocks noGrp="1"/>
          </p:cNvSpPr>
          <p:nvPr>
            <p:ph type="title"/>
          </p:nvPr>
        </p:nvSpPr>
        <p:spPr/>
        <p:txBody>
          <a:bodyPr/>
          <a:lstStyle/>
          <a:p>
            <a:pPr eaLnBrk="1" hangingPunct="1"/>
            <a:r>
              <a:rPr lang="en-GB" altLang="en-US"/>
              <a:t>Hymn</a:t>
            </a:r>
            <a:endParaRPr lang="en-AU" altLang="en-US"/>
          </a:p>
        </p:txBody>
      </p:sp>
      <p:sp>
        <p:nvSpPr>
          <p:cNvPr id="56323" name="Content Placeholder 2">
            <a:extLst>
              <a:ext uri="{FF2B5EF4-FFF2-40B4-BE49-F238E27FC236}">
                <a16:creationId xmlns:a16="http://schemas.microsoft.com/office/drawing/2014/main" id="{8E89BA69-3531-4A8E-BEDA-5B0F62E5516F}"/>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9C2CBE51-D5D1-CF21-7818-487CB5BF9502}"/>
              </a:ext>
            </a:extLst>
          </p:cNvPr>
          <p:cNvSpPr>
            <a:spLocks noGrp="1"/>
          </p:cNvSpPr>
          <p:nvPr>
            <p:ph type="title"/>
          </p:nvPr>
        </p:nvSpPr>
        <p:spPr/>
        <p:txBody>
          <a:bodyPr/>
          <a:lstStyle/>
          <a:p>
            <a:pPr eaLnBrk="1" hangingPunct="1"/>
            <a:r>
              <a:rPr lang="en-AU" altLang="en-US"/>
              <a:t>Preface</a:t>
            </a:r>
          </a:p>
        </p:txBody>
      </p:sp>
      <p:sp>
        <p:nvSpPr>
          <p:cNvPr id="57347" name="Content Placeholder 2">
            <a:extLst>
              <a:ext uri="{FF2B5EF4-FFF2-40B4-BE49-F238E27FC236}">
                <a16:creationId xmlns:a16="http://schemas.microsoft.com/office/drawing/2014/main" id="{F29C3876-AC26-C596-FBE8-BE0B4283E798}"/>
              </a:ext>
            </a:extLst>
          </p:cNvPr>
          <p:cNvSpPr>
            <a:spLocks noGrp="1"/>
          </p:cNvSpPr>
          <p:nvPr>
            <p:ph idx="1"/>
          </p:nvPr>
        </p:nvSpPr>
        <p:spPr/>
        <p:txBody>
          <a:bodyPr/>
          <a:lstStyle/>
          <a:p>
            <a:pPr eaLnBrk="1" hangingPunct="1"/>
            <a:r>
              <a:rPr lang="en-GB" altLang="en-US" sz="3600"/>
              <a:t>The Lord be with you. </a:t>
            </a:r>
          </a:p>
          <a:p>
            <a:pPr eaLnBrk="1" hangingPunct="1"/>
            <a:r>
              <a:rPr lang="en-GB" altLang="en-US" b="1"/>
              <a:t>And also with you. </a:t>
            </a:r>
          </a:p>
          <a:p>
            <a:pPr eaLnBrk="1" hangingPunct="1"/>
            <a:endParaRPr lang="en-GB" altLang="en-US"/>
          </a:p>
          <a:p>
            <a:pPr eaLnBrk="1" hangingPunct="1"/>
            <a:r>
              <a:rPr lang="en-GB" altLang="en-US" sz="3600"/>
              <a:t>Lift up your hearts. </a:t>
            </a:r>
          </a:p>
          <a:p>
            <a:pPr eaLnBrk="1" hangingPunct="1"/>
            <a:r>
              <a:rPr lang="en-GB" altLang="en-US" b="1"/>
              <a:t>We lift them up to the Lord. </a:t>
            </a:r>
          </a:p>
          <a:p>
            <a:pPr eaLnBrk="1" hangingPunct="1"/>
            <a:endParaRPr lang="en-GB" altLang="en-US"/>
          </a:p>
          <a:p>
            <a:pPr eaLnBrk="1" hangingPunct="1"/>
            <a:r>
              <a:rPr lang="en-GB" altLang="en-US" sz="3600"/>
              <a:t>Let us give thanks to the Lord. </a:t>
            </a:r>
          </a:p>
          <a:p>
            <a:pPr eaLnBrk="1" hangingPunct="1"/>
            <a:r>
              <a:rPr lang="en-GB" altLang="en-US" b="1"/>
              <a:t>For that is fitting and right. </a:t>
            </a:r>
          </a:p>
          <a:p>
            <a:pPr eaLnBrk="1" hangingPunct="1"/>
            <a:endParaRPr lang="en-AU"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a:extLst>
              <a:ext uri="{FF2B5EF4-FFF2-40B4-BE49-F238E27FC236}">
                <a16:creationId xmlns:a16="http://schemas.microsoft.com/office/drawing/2014/main" id="{2B32BA4E-0B81-AA93-F2A4-8AB63FF6A1AA}"/>
              </a:ext>
            </a:extLst>
          </p:cNvPr>
          <p:cNvSpPr>
            <a:spLocks noGrp="1"/>
          </p:cNvSpPr>
          <p:nvPr>
            <p:ph idx="1"/>
          </p:nvPr>
        </p:nvSpPr>
        <p:spPr>
          <a:xfrm>
            <a:off x="682625" y="574675"/>
            <a:ext cx="10856913" cy="5743575"/>
          </a:xfrm>
        </p:spPr>
        <p:txBody>
          <a:bodyPr/>
          <a:lstStyle/>
          <a:p>
            <a:pPr eaLnBrk="1" hangingPunct="1"/>
            <a:r>
              <a:rPr lang="en-GB" altLang="en-US" sz="3600"/>
              <a:t>It is truly fitting and right, and for our lasting good... evermore praising you and saying: </a:t>
            </a:r>
          </a:p>
          <a:p>
            <a:pPr eaLnBrk="1" hangingPunct="1"/>
            <a:r>
              <a:rPr lang="en-GB" altLang="en-US" b="1"/>
              <a:t>Holy, holy, holy, Lord God of hosts;</a:t>
            </a:r>
          </a:p>
          <a:p>
            <a:pPr eaLnBrk="1" hangingPunct="1"/>
            <a:r>
              <a:rPr lang="en-GB" altLang="en-US" b="1"/>
              <a:t>heaven and earth are full of your glory.</a:t>
            </a:r>
          </a:p>
          <a:p>
            <a:pPr eaLnBrk="1" hangingPunct="1"/>
            <a:r>
              <a:rPr lang="en-GB" altLang="en-US" b="1"/>
              <a:t>Hosanna in the highest. </a:t>
            </a:r>
          </a:p>
          <a:p>
            <a:pPr eaLnBrk="1" hangingPunct="1"/>
            <a:r>
              <a:rPr lang="en-GB" altLang="en-US" b="1"/>
              <a:t>Blessed is he who comes in the name of the Lord. </a:t>
            </a:r>
          </a:p>
          <a:p>
            <a:pPr eaLnBrk="1" hangingPunct="1"/>
            <a:r>
              <a:rPr lang="en-GB" altLang="en-US" b="1"/>
              <a:t>Hosanna in the highest. </a:t>
            </a:r>
          </a:p>
          <a:p>
            <a:pPr eaLnBrk="1" hangingPunct="1"/>
            <a:endParaRPr lang="en-AU"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04FFDDCC-B516-334E-43C4-1A08A4CE0079}"/>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GB" altLang="en-US" dirty="0"/>
              <a:t>The Lord’s Prayer</a:t>
            </a:r>
            <a:endParaRPr lang="en-AU" altLang="en-US" dirty="0"/>
          </a:p>
        </p:txBody>
      </p:sp>
      <p:sp>
        <p:nvSpPr>
          <p:cNvPr id="59395" name="Content Placeholder 2">
            <a:extLst>
              <a:ext uri="{FF2B5EF4-FFF2-40B4-BE49-F238E27FC236}">
                <a16:creationId xmlns:a16="http://schemas.microsoft.com/office/drawing/2014/main" id="{025C8700-E815-5C15-C1B2-5B460935491D}"/>
              </a:ext>
            </a:extLst>
          </p:cNvPr>
          <p:cNvSpPr>
            <a:spLocks noGrp="1"/>
          </p:cNvSpPr>
          <p:nvPr>
            <p:ph idx="1"/>
          </p:nvPr>
        </p:nvSpPr>
        <p:spPr/>
        <p:txBody>
          <a:bodyPr/>
          <a:lstStyle/>
          <a:p>
            <a:pPr eaLnBrk="1" hangingPunct="1"/>
            <a:r>
              <a:rPr lang="en-GB" altLang="en-US" sz="3600"/>
              <a:t>Our Father in heaven, hallowed be your name, your kingdom come, your will be done, on earth as in heaven. Give us today our daily bread. Forgive us our sins as we forgive those who sin against us. Lead us not into temptation, but deliver us from evil. </a:t>
            </a:r>
          </a:p>
          <a:p>
            <a:pPr eaLnBrk="1" hangingPunct="1"/>
            <a:br>
              <a:rPr lang="en-GB" altLang="en-US" b="1"/>
            </a:br>
            <a:endParaRPr lang="en-AU" altLang="en-US" b="1"/>
          </a:p>
        </p:txBody>
      </p:sp>
      <p:pic>
        <p:nvPicPr>
          <p:cNvPr id="3" name="14 The Lords Prayer">
            <a:hlinkClick r:id="" action="ppaction://media"/>
            <a:extLst>
              <a:ext uri="{FF2B5EF4-FFF2-40B4-BE49-F238E27FC236}">
                <a16:creationId xmlns:a16="http://schemas.microsoft.com/office/drawing/2014/main" id="{CDB816C4-1A06-6540-42CA-E35EC68A86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498772E-8A0A-8EA8-1D24-4758C1FF952E}"/>
              </a:ext>
            </a:extLst>
          </p:cNvPr>
          <p:cNvSpPr>
            <a:spLocks noGrp="1"/>
          </p:cNvSpPr>
          <p:nvPr>
            <p:ph type="title"/>
          </p:nvPr>
        </p:nvSpPr>
        <p:spPr/>
        <p:txBody>
          <a:bodyPr/>
          <a:lstStyle/>
          <a:p>
            <a:pPr eaLnBrk="1" hangingPunct="1"/>
            <a:endParaRPr lang="en-US" altLang="en-US"/>
          </a:p>
        </p:txBody>
      </p:sp>
      <p:sp>
        <p:nvSpPr>
          <p:cNvPr id="60419" name="Content Placeholder 2">
            <a:extLst>
              <a:ext uri="{FF2B5EF4-FFF2-40B4-BE49-F238E27FC236}">
                <a16:creationId xmlns:a16="http://schemas.microsoft.com/office/drawing/2014/main" id="{ABE1602C-327F-34E2-EC38-1F9C95284016}"/>
              </a:ext>
            </a:extLst>
          </p:cNvPr>
          <p:cNvSpPr>
            <a:spLocks noGrp="1"/>
          </p:cNvSpPr>
          <p:nvPr>
            <p:ph idx="1"/>
          </p:nvPr>
        </p:nvSpPr>
        <p:spPr/>
        <p:txBody>
          <a:bodyPr/>
          <a:lstStyle/>
          <a:p>
            <a:pPr eaLnBrk="1" hangingPunct="1"/>
            <a:r>
              <a:rPr lang="en-AU" altLang="en-US" dirty="0">
                <a:sym typeface="Webdings" panose="05030102010509060703" pitchFamily="18" charset="2"/>
              </a:rPr>
              <a:t> </a:t>
            </a:r>
            <a:r>
              <a:rPr lang="en-GB" altLang="en-US" b="1" dirty="0"/>
              <a:t>For the kingdom, the power, and the glory are yours now and forever. Amen.</a:t>
            </a:r>
            <a:endParaRPr lang="en-AU"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C56704E-B368-E7E8-9E1F-53EB6D3BD694}"/>
              </a:ext>
            </a:extLst>
          </p:cNvPr>
          <p:cNvSpPr>
            <a:spLocks noGrp="1"/>
          </p:cNvSpPr>
          <p:nvPr>
            <p:ph type="title"/>
          </p:nvPr>
        </p:nvSpPr>
        <p:spPr/>
        <p:txBody>
          <a:bodyPr/>
          <a:lstStyle/>
          <a:p>
            <a:pPr eaLnBrk="1" hangingPunct="1"/>
            <a:r>
              <a:rPr lang="en-AU" altLang="en-US"/>
              <a:t>Words of Institution</a:t>
            </a:r>
          </a:p>
        </p:txBody>
      </p:sp>
      <p:sp>
        <p:nvSpPr>
          <p:cNvPr id="61443" name="Content Placeholder 2">
            <a:extLst>
              <a:ext uri="{FF2B5EF4-FFF2-40B4-BE49-F238E27FC236}">
                <a16:creationId xmlns:a16="http://schemas.microsoft.com/office/drawing/2014/main" id="{F124E7F7-1BBF-9DBE-B32A-AF2E7F9E2EE8}"/>
              </a:ext>
            </a:extLst>
          </p:cNvPr>
          <p:cNvSpPr>
            <a:spLocks noGrp="1"/>
          </p:cNvSpPr>
          <p:nvPr>
            <p:ph idx="1"/>
          </p:nvPr>
        </p:nvSpPr>
        <p:spPr/>
        <p:txBody>
          <a:bodyPr/>
          <a:lstStyle/>
          <a:p>
            <a:pPr eaLnBrk="1" hangingPunct="1"/>
            <a:r>
              <a:rPr lang="en-GB" altLang="en-US" sz="3600"/>
              <a:t>Our Lord Jesus Christ, on the night when he was betrayed... shed for you for the forgiveness of sins. Do this as often as you drink it, in remembrance of me. </a:t>
            </a:r>
          </a:p>
          <a:p>
            <a:pPr eaLnBrk="1" hangingPunct="1"/>
            <a:r>
              <a:rPr lang="en-GB" altLang="en-US" sz="3600"/>
              <a:t> </a:t>
            </a:r>
          </a:p>
          <a:p>
            <a:pPr eaLnBrk="1" hangingPunct="1"/>
            <a:r>
              <a:rPr lang="en-GB" altLang="en-US" sz="3600"/>
              <a:t>The peace of the Lord be with you always. </a:t>
            </a:r>
          </a:p>
          <a:p>
            <a:pPr eaLnBrk="1" hangingPunct="1"/>
            <a:r>
              <a:rPr lang="en-GB" altLang="en-US" b="1"/>
              <a:t>Amen. </a:t>
            </a:r>
          </a:p>
          <a:p>
            <a:pPr eaLnBrk="1" hangingPunct="1"/>
            <a:endParaRPr lang="en-AU"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2007EF04-6FA6-5476-2476-1D454F6AB7D2}"/>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Lamb of God </a:t>
            </a:r>
          </a:p>
        </p:txBody>
      </p:sp>
      <p:sp>
        <p:nvSpPr>
          <p:cNvPr id="62467" name="Content Placeholder 2">
            <a:extLst>
              <a:ext uri="{FF2B5EF4-FFF2-40B4-BE49-F238E27FC236}">
                <a16:creationId xmlns:a16="http://schemas.microsoft.com/office/drawing/2014/main" id="{6A167362-1055-7135-62C5-795E9A53D05B}"/>
              </a:ext>
            </a:extLst>
          </p:cNvPr>
          <p:cNvSpPr>
            <a:spLocks noGrp="1"/>
          </p:cNvSpPr>
          <p:nvPr>
            <p:ph idx="1"/>
          </p:nvPr>
        </p:nvSpPr>
        <p:spPr/>
        <p:txBody>
          <a:bodyPr/>
          <a:lstStyle/>
          <a:p>
            <a:pPr eaLnBrk="1" hangingPunct="1"/>
            <a:r>
              <a:rPr lang="en-GB" altLang="en-US" b="1" dirty="0"/>
              <a:t>O Christ, Lamb of God, you take away the sin of the world; have mercy on us. </a:t>
            </a:r>
          </a:p>
          <a:p>
            <a:pPr eaLnBrk="1" hangingPunct="1"/>
            <a:r>
              <a:rPr lang="en-GB" altLang="en-US" b="1" dirty="0"/>
              <a:t>O Christ, Lamb of God, you take away the sin of the world; have mercy on us. </a:t>
            </a:r>
          </a:p>
          <a:p>
            <a:pPr eaLnBrk="1" hangingPunct="1"/>
            <a:r>
              <a:rPr lang="en-GB" altLang="en-US" b="1" dirty="0"/>
              <a:t>O Christ, Lamb of God, you take away the sin of the world; grant us your peace. Amen. </a:t>
            </a:r>
          </a:p>
          <a:p>
            <a:pPr eaLnBrk="1" hangingPunct="1"/>
            <a:endParaRPr lang="en-AU" altLang="en-US" dirty="0"/>
          </a:p>
        </p:txBody>
      </p:sp>
      <p:pic>
        <p:nvPicPr>
          <p:cNvPr id="3" name="17 Lamb of God Agnus Dei">
            <a:hlinkClick r:id="" action="ppaction://media"/>
            <a:extLst>
              <a:ext uri="{FF2B5EF4-FFF2-40B4-BE49-F238E27FC236}">
                <a16:creationId xmlns:a16="http://schemas.microsoft.com/office/drawing/2014/main" id="{1D5D42FE-1899-E958-72F6-AC82E641A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BA20DC9-05DE-9FEA-B123-35EAA4A7334B}"/>
              </a:ext>
            </a:extLst>
          </p:cNvPr>
          <p:cNvSpPr>
            <a:spLocks noGrp="1"/>
          </p:cNvSpPr>
          <p:nvPr>
            <p:ph type="title"/>
          </p:nvPr>
        </p:nvSpPr>
        <p:spPr/>
        <p:txBody>
          <a:bodyPr/>
          <a:lstStyle/>
          <a:p>
            <a:pPr eaLnBrk="1" hangingPunct="1"/>
            <a:r>
              <a:rPr lang="en-GB" altLang="en-US" b="1">
                <a:sym typeface="Webdings" panose="05030102010509060703" pitchFamily="18" charset="2"/>
              </a:rPr>
              <a:t></a:t>
            </a:r>
            <a:endParaRPr lang="en-US" altLang="en-US"/>
          </a:p>
        </p:txBody>
      </p:sp>
      <p:sp>
        <p:nvSpPr>
          <p:cNvPr id="17411" name="Content Placeholder 2">
            <a:extLst>
              <a:ext uri="{FF2B5EF4-FFF2-40B4-BE49-F238E27FC236}">
                <a16:creationId xmlns:a16="http://schemas.microsoft.com/office/drawing/2014/main" id="{A2176160-4677-B86C-F669-203A54D6E4B2}"/>
              </a:ext>
            </a:extLst>
          </p:cNvPr>
          <p:cNvSpPr>
            <a:spLocks noGrp="1"/>
          </p:cNvSpPr>
          <p:nvPr>
            <p:ph idx="1"/>
          </p:nvPr>
        </p:nvSpPr>
        <p:spPr/>
        <p:txBody>
          <a:bodyPr/>
          <a:lstStyle/>
          <a:p>
            <a:pPr eaLnBrk="1" hangingPunct="1"/>
            <a:r>
              <a:rPr lang="en-GB" altLang="en-US" sz="3600"/>
              <a:t>Our help is in the name of the Lord. </a:t>
            </a:r>
          </a:p>
          <a:p>
            <a:pPr eaLnBrk="1" hangingPunct="1"/>
            <a:r>
              <a:rPr lang="en-GB" altLang="en-US" b="1"/>
              <a:t>He made heaven and earth. </a:t>
            </a:r>
          </a:p>
          <a:p>
            <a:pPr eaLnBrk="1" hangingPunct="1"/>
            <a:r>
              <a:rPr lang="en-GB" altLang="en-US" sz="3600"/>
              <a:t>I said, I will confess my sins to the Lord. </a:t>
            </a:r>
          </a:p>
          <a:p>
            <a:pPr eaLnBrk="1" hangingPunct="1"/>
            <a:r>
              <a:rPr lang="en-GB" altLang="en-US" b="1"/>
              <a:t>Then he forgave the guilt of my sin.</a:t>
            </a:r>
            <a:endParaRPr lang="en-AU" altLang="en-US" b="1"/>
          </a:p>
        </p:txBody>
      </p:sp>
      <p:pic>
        <p:nvPicPr>
          <p:cNvPr id="3" name="02 Our help is in the name of the Lord">
            <a:hlinkClick r:id="" action="ppaction://media"/>
            <a:extLst>
              <a:ext uri="{FF2B5EF4-FFF2-40B4-BE49-F238E27FC236}">
                <a16:creationId xmlns:a16="http://schemas.microsoft.com/office/drawing/2014/main" id="{274F22A4-D81A-DE7B-48E3-7521FADDE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0BD46C7E-2181-0F44-4269-B30C6A6859AA}"/>
              </a:ext>
            </a:extLst>
          </p:cNvPr>
          <p:cNvSpPr>
            <a:spLocks noGrp="1"/>
          </p:cNvSpPr>
          <p:nvPr>
            <p:ph type="title"/>
          </p:nvPr>
        </p:nvSpPr>
        <p:spPr/>
        <p:txBody>
          <a:bodyPr/>
          <a:lstStyle/>
          <a:p>
            <a:pPr eaLnBrk="1" hangingPunct="1"/>
            <a:r>
              <a:rPr lang="en-AU" altLang="en-US"/>
              <a:t>Distribution</a:t>
            </a:r>
          </a:p>
        </p:txBody>
      </p:sp>
      <p:sp>
        <p:nvSpPr>
          <p:cNvPr id="63491" name="Content Placeholder 2">
            <a:extLst>
              <a:ext uri="{FF2B5EF4-FFF2-40B4-BE49-F238E27FC236}">
                <a16:creationId xmlns:a16="http://schemas.microsoft.com/office/drawing/2014/main" id="{C4DB983B-2C1A-773B-F980-15C581FFF71F}"/>
              </a:ext>
            </a:extLst>
          </p:cNvPr>
          <p:cNvSpPr>
            <a:spLocks noGrp="1"/>
          </p:cNvSpPr>
          <p:nvPr>
            <p:ph idx="1"/>
          </p:nvPr>
        </p:nvSpPr>
        <p:spPr/>
        <p:txBody>
          <a:bodyPr/>
          <a:lstStyle/>
          <a:p>
            <a:pPr eaLnBrk="1" hangingPunct="1"/>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00AF46B4-0F03-3B8D-BA30-6315B086493C}"/>
              </a:ext>
            </a:extLst>
          </p:cNvPr>
          <p:cNvSpPr>
            <a:spLocks noGrp="1"/>
          </p:cNvSpPr>
          <p:nvPr>
            <p:ph type="title"/>
          </p:nvPr>
        </p:nvSpPr>
        <p:spPr/>
        <p:txBody>
          <a:bodyPr/>
          <a:lstStyle/>
          <a:p>
            <a:pPr eaLnBrk="1" hangingPunct="1"/>
            <a:r>
              <a:rPr lang="en-AU" altLang="en-US"/>
              <a:t>Dismissal </a:t>
            </a:r>
          </a:p>
        </p:txBody>
      </p:sp>
      <p:sp>
        <p:nvSpPr>
          <p:cNvPr id="64515" name="Content Placeholder 2">
            <a:extLst>
              <a:ext uri="{FF2B5EF4-FFF2-40B4-BE49-F238E27FC236}">
                <a16:creationId xmlns:a16="http://schemas.microsoft.com/office/drawing/2014/main" id="{FF774954-39F0-E87D-B226-8EA3108D90D1}"/>
              </a:ext>
            </a:extLst>
          </p:cNvPr>
          <p:cNvSpPr>
            <a:spLocks noGrp="1"/>
          </p:cNvSpPr>
          <p:nvPr>
            <p:ph idx="1"/>
          </p:nvPr>
        </p:nvSpPr>
        <p:spPr/>
        <p:txBody>
          <a:bodyPr/>
          <a:lstStyle/>
          <a:p>
            <a:pPr eaLnBrk="1" hangingPunct="1"/>
            <a:r>
              <a:rPr lang="en-GB" altLang="en-US" sz="3600"/>
              <a:t>The body of our Lord Jesus Christ and his precious blood strengthen and preserve you in body and soul to life eternal. Go in peace.† </a:t>
            </a:r>
          </a:p>
          <a:p>
            <a:pPr eaLnBrk="1" hangingPunct="1"/>
            <a:r>
              <a:rPr lang="en-GB" altLang="en-US" b="1"/>
              <a:t>Amen. </a:t>
            </a:r>
          </a:p>
          <a:p>
            <a:pPr eaLnBrk="1" hangingPunct="1"/>
            <a:endParaRPr lang="en-AU"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2232A60F-5161-7DDA-2E54-129F1EC6C980}"/>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Post-communion Song </a:t>
            </a:r>
          </a:p>
        </p:txBody>
      </p:sp>
      <p:sp>
        <p:nvSpPr>
          <p:cNvPr id="65539" name="Content Placeholder 2">
            <a:extLst>
              <a:ext uri="{FF2B5EF4-FFF2-40B4-BE49-F238E27FC236}">
                <a16:creationId xmlns:a16="http://schemas.microsoft.com/office/drawing/2014/main" id="{6764C073-BC9F-BC56-FE48-E2CBE11DE324}"/>
              </a:ext>
            </a:extLst>
          </p:cNvPr>
          <p:cNvSpPr>
            <a:spLocks noGrp="1"/>
          </p:cNvSpPr>
          <p:nvPr>
            <p:ph idx="1"/>
          </p:nvPr>
        </p:nvSpPr>
        <p:spPr/>
        <p:txBody>
          <a:bodyPr/>
          <a:lstStyle/>
          <a:p>
            <a:pPr eaLnBrk="1" hangingPunct="1"/>
            <a:r>
              <a:rPr lang="en-GB" altLang="en-US" b="1"/>
              <a:t>LORD, now let your servant depart in peace, according to your word,</a:t>
            </a:r>
          </a:p>
          <a:p>
            <a:pPr eaLnBrk="1" hangingPunct="1"/>
            <a:r>
              <a:rPr lang="en-GB" altLang="en-US" b="1"/>
              <a:t>for my eyes have seen your salvation,</a:t>
            </a:r>
          </a:p>
          <a:p>
            <a:pPr eaLnBrk="1" hangingPunct="1"/>
            <a:r>
              <a:rPr lang="en-GB" altLang="en-US" b="1"/>
              <a:t>which you have prepared in the presence of all people; a light to reveal you to the nations, and the glory of your people Israel.</a:t>
            </a:r>
          </a:p>
          <a:p>
            <a:pPr eaLnBrk="1" hangingPunct="1"/>
            <a:endParaRPr lang="en-AU" altLang="en-US"/>
          </a:p>
        </p:txBody>
      </p:sp>
      <p:pic>
        <p:nvPicPr>
          <p:cNvPr id="3" name="18 Song of Simeon">
            <a:hlinkClick r:id="" action="ppaction://media"/>
            <a:extLst>
              <a:ext uri="{FF2B5EF4-FFF2-40B4-BE49-F238E27FC236}">
                <a16:creationId xmlns:a16="http://schemas.microsoft.com/office/drawing/2014/main" id="{AA405219-7776-070B-89A3-BFB080439C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FA7B11AA-F7B1-1AB7-F756-6A68E1A859A2}"/>
              </a:ext>
            </a:extLst>
          </p:cNvPr>
          <p:cNvSpPr>
            <a:spLocks noGrp="1"/>
          </p:cNvSpPr>
          <p:nvPr>
            <p:ph type="title"/>
          </p:nvPr>
        </p:nvSpPr>
        <p:spPr/>
        <p:txBody>
          <a:bodyPr/>
          <a:lstStyle/>
          <a:p>
            <a:pPr eaLnBrk="1" hangingPunct="1"/>
            <a:endParaRPr lang="en-US" altLang="en-US"/>
          </a:p>
        </p:txBody>
      </p:sp>
      <p:sp>
        <p:nvSpPr>
          <p:cNvPr id="66563" name="Content Placeholder 2">
            <a:extLst>
              <a:ext uri="{FF2B5EF4-FFF2-40B4-BE49-F238E27FC236}">
                <a16:creationId xmlns:a16="http://schemas.microsoft.com/office/drawing/2014/main" id="{1A334353-0E20-33AB-1067-962BCB16F00F}"/>
              </a:ext>
            </a:extLst>
          </p:cNvPr>
          <p:cNvSpPr>
            <a:spLocks noGrp="1"/>
          </p:cNvSpPr>
          <p:nvPr>
            <p:ph idx="1"/>
          </p:nvPr>
        </p:nvSpPr>
        <p:spPr/>
        <p:txBody>
          <a:bodyPr/>
          <a:lstStyle/>
          <a:p>
            <a:pPr eaLnBrk="1" hangingPunct="1"/>
            <a:r>
              <a:rPr lang="en-GB" altLang="en-US" b="1"/>
              <a:t>Glory to the Father and the Son and the Holy Spirit, as it was in the beginning, is now, and will be forevermore. Amen.</a:t>
            </a:r>
          </a:p>
          <a:p>
            <a:pPr eaLnBrk="1" hangingPunct="1"/>
            <a:endParaRPr lang="en-AU"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E9EB-2491-A85A-699F-A6210AB556BB}"/>
              </a:ext>
            </a:extLst>
          </p:cNvPr>
          <p:cNvSpPr>
            <a:spLocks noGrp="1"/>
          </p:cNvSpPr>
          <p:nvPr>
            <p:ph type="title"/>
          </p:nvPr>
        </p:nvSpPr>
        <p:spPr/>
        <p:txBody>
          <a:bodyPr/>
          <a:lstStyle/>
          <a:p>
            <a:r>
              <a:rPr lang="en-AU" altLang="en-US" dirty="0">
                <a:sym typeface="Webdings" panose="05030102010509060703" pitchFamily="18" charset="2"/>
              </a:rPr>
              <a:t></a:t>
            </a:r>
            <a:endParaRPr lang="en-AU" dirty="0"/>
          </a:p>
        </p:txBody>
      </p:sp>
      <p:sp>
        <p:nvSpPr>
          <p:cNvPr id="3" name="Content Placeholder 2">
            <a:extLst>
              <a:ext uri="{FF2B5EF4-FFF2-40B4-BE49-F238E27FC236}">
                <a16:creationId xmlns:a16="http://schemas.microsoft.com/office/drawing/2014/main" id="{C5ECCABE-EB55-6A82-3CDC-3E8E563A6FEA}"/>
              </a:ext>
            </a:extLst>
          </p:cNvPr>
          <p:cNvSpPr>
            <a:spLocks noGrp="1"/>
          </p:cNvSpPr>
          <p:nvPr>
            <p:ph idx="1"/>
          </p:nvPr>
        </p:nvSpPr>
        <p:spPr/>
        <p:txBody>
          <a:bodyPr/>
          <a:lstStyle/>
          <a:p>
            <a:pPr eaLnBrk="1" hangingPunct="1"/>
            <a:r>
              <a:rPr lang="en-GB" altLang="en-US" sz="4000" dirty="0"/>
              <a:t>The Lord be with you. </a:t>
            </a:r>
          </a:p>
          <a:p>
            <a:pPr eaLnBrk="1" hangingPunct="1"/>
            <a:r>
              <a:rPr lang="en-GB" altLang="en-US" b="1" dirty="0"/>
              <a:t>And also with you. </a:t>
            </a:r>
          </a:p>
          <a:p>
            <a:endParaRPr lang="en-AU" dirty="0"/>
          </a:p>
        </p:txBody>
      </p:sp>
      <p:pic>
        <p:nvPicPr>
          <p:cNvPr id="4" name="06 The Lord be with you">
            <a:hlinkClick r:id="" action="ppaction://media"/>
            <a:extLst>
              <a:ext uri="{FF2B5EF4-FFF2-40B4-BE49-F238E27FC236}">
                <a16:creationId xmlns:a16="http://schemas.microsoft.com/office/drawing/2014/main" id="{8FFD69B9-5A98-F701-F609-7C95F1CADD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12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3752C4D-5454-291E-7234-C56918BF9596}"/>
              </a:ext>
            </a:extLst>
          </p:cNvPr>
          <p:cNvSpPr>
            <a:spLocks noGrp="1"/>
          </p:cNvSpPr>
          <p:nvPr>
            <p:ph type="title"/>
          </p:nvPr>
        </p:nvSpPr>
        <p:spPr/>
        <p:txBody>
          <a:bodyPr/>
          <a:lstStyle/>
          <a:p>
            <a:pPr eaLnBrk="1" hangingPunct="1"/>
            <a:r>
              <a:rPr lang="en-AU" altLang="en-US" dirty="0">
                <a:sym typeface="Webdings" panose="05030102010509060703" pitchFamily="18" charset="2"/>
              </a:rPr>
              <a:t></a:t>
            </a:r>
            <a:endParaRPr lang="en-US" altLang="en-US" dirty="0"/>
          </a:p>
        </p:txBody>
      </p:sp>
      <p:sp>
        <p:nvSpPr>
          <p:cNvPr id="67587" name="Content Placeholder 2">
            <a:extLst>
              <a:ext uri="{FF2B5EF4-FFF2-40B4-BE49-F238E27FC236}">
                <a16:creationId xmlns:a16="http://schemas.microsoft.com/office/drawing/2014/main" id="{9CAB900E-E892-96EB-03F3-0756D90245C0}"/>
              </a:ext>
            </a:extLst>
          </p:cNvPr>
          <p:cNvSpPr>
            <a:spLocks noGrp="1"/>
          </p:cNvSpPr>
          <p:nvPr>
            <p:ph idx="1"/>
          </p:nvPr>
        </p:nvSpPr>
        <p:spPr/>
        <p:txBody>
          <a:bodyPr/>
          <a:lstStyle/>
          <a:p>
            <a:pPr eaLnBrk="1" hangingPunct="1"/>
            <a:r>
              <a:rPr lang="en-GB" altLang="en-US" sz="3600" dirty="0"/>
              <a:t>O give thanks to the Lord, for he is good. Hallelujah!</a:t>
            </a:r>
          </a:p>
          <a:p>
            <a:pPr eaLnBrk="1" hangingPunct="1"/>
            <a:r>
              <a:rPr lang="en-GB" altLang="en-US" b="1" dirty="0"/>
              <a:t>For his love endures forever. Hallelujah!</a:t>
            </a:r>
          </a:p>
          <a:p>
            <a:pPr eaLnBrk="1" hangingPunct="1"/>
            <a:endParaRPr lang="en-AU" altLang="en-US" dirty="0"/>
          </a:p>
        </p:txBody>
      </p:sp>
      <p:pic>
        <p:nvPicPr>
          <p:cNvPr id="2" name="19a Thanksgiving">
            <a:hlinkClick r:id="" action="ppaction://media"/>
            <a:extLst>
              <a:ext uri="{FF2B5EF4-FFF2-40B4-BE49-F238E27FC236}">
                <a16:creationId xmlns:a16="http://schemas.microsoft.com/office/drawing/2014/main" id="{0D8F79DE-62A2-37D4-7206-6167B42F3F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49D20547-7A53-90F9-B2CE-086EE2BB90C3}"/>
              </a:ext>
            </a:extLst>
          </p:cNvPr>
          <p:cNvSpPr>
            <a:spLocks noGrp="1"/>
          </p:cNvSpPr>
          <p:nvPr>
            <p:ph type="title"/>
          </p:nvPr>
        </p:nvSpPr>
        <p:spPr/>
        <p:txBody>
          <a:bodyPr/>
          <a:lstStyle/>
          <a:p>
            <a:pPr eaLnBrk="1" hangingPunct="1"/>
            <a:r>
              <a:rPr lang="en-AU" altLang="en-US" dirty="0">
                <a:sym typeface="Webdings" panose="05030102010509060703" pitchFamily="18" charset="2"/>
              </a:rPr>
              <a:t> </a:t>
            </a:r>
            <a:r>
              <a:rPr lang="en-AU" altLang="en-US" dirty="0"/>
              <a:t>Post-communion Prayer </a:t>
            </a:r>
          </a:p>
        </p:txBody>
      </p:sp>
      <p:sp>
        <p:nvSpPr>
          <p:cNvPr id="68611" name="Content Placeholder 2">
            <a:extLst>
              <a:ext uri="{FF2B5EF4-FFF2-40B4-BE49-F238E27FC236}">
                <a16:creationId xmlns:a16="http://schemas.microsoft.com/office/drawing/2014/main" id="{7E1BC253-C653-1A36-E991-3CC9FB153482}"/>
              </a:ext>
            </a:extLst>
          </p:cNvPr>
          <p:cNvSpPr>
            <a:spLocks noGrp="1"/>
          </p:cNvSpPr>
          <p:nvPr>
            <p:ph idx="1"/>
          </p:nvPr>
        </p:nvSpPr>
        <p:spPr/>
        <p:txBody>
          <a:bodyPr/>
          <a:lstStyle/>
          <a:p>
            <a:pPr eaLnBrk="1" hangingPunct="1"/>
            <a:r>
              <a:rPr lang="en-GB" altLang="en-US" sz="3600"/>
              <a:t>Let us pray. </a:t>
            </a:r>
          </a:p>
          <a:p>
            <a:pPr eaLnBrk="1" hangingPunct="1"/>
            <a:r>
              <a:rPr lang="en-GB" altLang="en-US" sz="3600"/>
              <a:t>We give you thanks, almighty God, that you have refreshed us through this healing gift; and we pray that through it you would graciously strengthen us in faith toward you and in love toward one another; through your Son, Jesus Christ our Lord, who lives and reigns with you and the Holy Spirit, one God, now and forever. </a:t>
            </a:r>
            <a:r>
              <a:rPr lang="en-GB" altLang="en-US" b="1"/>
              <a:t>Amen. </a:t>
            </a:r>
          </a:p>
          <a:p>
            <a:pPr eaLnBrk="1" hangingPunct="1"/>
            <a:endParaRPr lang="en-AU" altLang="en-US"/>
          </a:p>
        </p:txBody>
      </p:sp>
      <p:pic>
        <p:nvPicPr>
          <p:cNvPr id="2" name="20 We give you thanks almighty God">
            <a:hlinkClick r:id="" action="ppaction://media"/>
            <a:extLst>
              <a:ext uri="{FF2B5EF4-FFF2-40B4-BE49-F238E27FC236}">
                <a16:creationId xmlns:a16="http://schemas.microsoft.com/office/drawing/2014/main" id="{3639A053-D69C-B971-D517-F88A8B9C8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B300-972D-A79D-8752-59EED8877BF0}"/>
              </a:ext>
            </a:extLst>
          </p:cNvPr>
          <p:cNvSpPr>
            <a:spLocks noGrp="1"/>
          </p:cNvSpPr>
          <p:nvPr>
            <p:ph type="title"/>
          </p:nvPr>
        </p:nvSpPr>
        <p:spPr/>
        <p:txBody>
          <a:bodyPr/>
          <a:lstStyle/>
          <a:p>
            <a:r>
              <a:rPr lang="en-AU" altLang="en-US" dirty="0">
                <a:sym typeface="Webdings" panose="05030102010509060703" pitchFamily="18" charset="2"/>
              </a:rPr>
              <a:t></a:t>
            </a:r>
            <a:endParaRPr lang="en-AU" dirty="0"/>
          </a:p>
        </p:txBody>
      </p:sp>
      <p:sp>
        <p:nvSpPr>
          <p:cNvPr id="3" name="Content Placeholder 2">
            <a:extLst>
              <a:ext uri="{FF2B5EF4-FFF2-40B4-BE49-F238E27FC236}">
                <a16:creationId xmlns:a16="http://schemas.microsoft.com/office/drawing/2014/main" id="{BF17BBAD-3F42-A415-383D-195E389022DE}"/>
              </a:ext>
            </a:extLst>
          </p:cNvPr>
          <p:cNvSpPr>
            <a:spLocks noGrp="1"/>
          </p:cNvSpPr>
          <p:nvPr>
            <p:ph idx="1"/>
          </p:nvPr>
        </p:nvSpPr>
        <p:spPr/>
        <p:txBody>
          <a:bodyPr/>
          <a:lstStyle/>
          <a:p>
            <a:pPr eaLnBrk="1" hangingPunct="1"/>
            <a:r>
              <a:rPr lang="en-GB" altLang="en-US" sz="3600" dirty="0"/>
              <a:t>Let us bless the Lord. </a:t>
            </a:r>
          </a:p>
          <a:p>
            <a:pPr eaLnBrk="1" hangingPunct="1"/>
            <a:r>
              <a:rPr lang="en-GB" altLang="en-US" b="1" dirty="0"/>
              <a:t>God be praised forevermore. </a:t>
            </a:r>
          </a:p>
          <a:p>
            <a:endParaRPr lang="en-AU" dirty="0"/>
          </a:p>
        </p:txBody>
      </p:sp>
      <p:pic>
        <p:nvPicPr>
          <p:cNvPr id="4" name="21 Let us bless the Lord">
            <a:hlinkClick r:id="" action="ppaction://media"/>
            <a:extLst>
              <a:ext uri="{FF2B5EF4-FFF2-40B4-BE49-F238E27FC236}">
                <a16:creationId xmlns:a16="http://schemas.microsoft.com/office/drawing/2014/main" id="{C87ED188-35A1-3977-BC36-43BB4ACE4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03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7955DDD-6487-5C7F-EAF1-F4F4646D3451}"/>
              </a:ext>
            </a:extLst>
          </p:cNvPr>
          <p:cNvSpPr>
            <a:spLocks noGrp="1"/>
          </p:cNvSpPr>
          <p:nvPr>
            <p:ph type="title"/>
          </p:nvPr>
        </p:nvSpPr>
        <p:spPr/>
        <p:txBody>
          <a:bodyPr/>
          <a:lstStyle/>
          <a:p>
            <a:pPr eaLnBrk="1" hangingPunct="1"/>
            <a:r>
              <a:rPr lang="en-AU" altLang="en-US" dirty="0">
                <a:sym typeface="Webdings" panose="05030102010509060703" pitchFamily="18" charset="2"/>
              </a:rPr>
              <a:t>The Blessing</a:t>
            </a:r>
            <a:endParaRPr lang="en-US" altLang="en-US" dirty="0"/>
          </a:p>
        </p:txBody>
      </p:sp>
      <p:sp>
        <p:nvSpPr>
          <p:cNvPr id="69635" name="Content Placeholder 2">
            <a:extLst>
              <a:ext uri="{FF2B5EF4-FFF2-40B4-BE49-F238E27FC236}">
                <a16:creationId xmlns:a16="http://schemas.microsoft.com/office/drawing/2014/main" id="{4F575A0C-6602-5EB9-11D6-B98F3F7ED01D}"/>
              </a:ext>
            </a:extLst>
          </p:cNvPr>
          <p:cNvSpPr>
            <a:spLocks noGrp="1"/>
          </p:cNvSpPr>
          <p:nvPr>
            <p:ph idx="1"/>
          </p:nvPr>
        </p:nvSpPr>
        <p:spPr/>
        <p:txBody>
          <a:bodyPr/>
          <a:lstStyle/>
          <a:p>
            <a:pPr eaLnBrk="1" hangingPunct="1">
              <a:buFontTx/>
              <a:buNone/>
            </a:pPr>
            <a:r>
              <a:rPr lang="en-AU" altLang="en-US" sz="3600" dirty="0"/>
              <a:t>The Lord bless you and keep you. The Lord make his face shine on you and be gracious to you. The Lord look upon you with favour,† and give you peace. </a:t>
            </a:r>
          </a:p>
          <a:p>
            <a:pPr eaLnBrk="1" hangingPunct="1">
              <a:buFontTx/>
              <a:buNone/>
            </a:pPr>
            <a:r>
              <a:rPr lang="en-AU" altLang="en-US" b="1" dirty="0"/>
              <a:t>Amen. Amen. Amen. </a:t>
            </a:r>
            <a:endParaRPr lang="en-AU" altLang="en-US" dirty="0"/>
          </a:p>
          <a:p>
            <a:pPr eaLnBrk="1" hangingPunct="1"/>
            <a:endParaRPr lang="en-AU" altLang="en-US" dirty="0"/>
          </a:p>
        </p:txBody>
      </p:sp>
      <p:pic>
        <p:nvPicPr>
          <p:cNvPr id="2" name="22 Blessing">
            <a:hlinkClick r:id="" action="ppaction://media"/>
            <a:extLst>
              <a:ext uri="{FF2B5EF4-FFF2-40B4-BE49-F238E27FC236}">
                <a16:creationId xmlns:a16="http://schemas.microsoft.com/office/drawing/2014/main" id="{816ACC11-50BA-6BCA-B1B4-8E06277AC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9DC7B05-09C6-C4A8-E7FE-597BB00963CA}"/>
              </a:ext>
            </a:extLst>
          </p:cNvPr>
          <p:cNvSpPr>
            <a:spLocks noGrp="1"/>
          </p:cNvSpPr>
          <p:nvPr>
            <p:ph type="title"/>
          </p:nvPr>
        </p:nvSpPr>
        <p:spPr/>
        <p:txBody>
          <a:bodyPr/>
          <a:lstStyle/>
          <a:p>
            <a:pPr eaLnBrk="1" hangingPunct="1"/>
            <a:r>
              <a:rPr lang="en-AU" altLang="en-US"/>
              <a:t>Doxology</a:t>
            </a:r>
          </a:p>
        </p:txBody>
      </p:sp>
      <p:sp>
        <p:nvSpPr>
          <p:cNvPr id="70659" name="Content Placeholder 2">
            <a:extLst>
              <a:ext uri="{FF2B5EF4-FFF2-40B4-BE49-F238E27FC236}">
                <a16:creationId xmlns:a16="http://schemas.microsoft.com/office/drawing/2014/main" id="{FA1850D5-4F9B-81C7-AA0E-27505B099003}"/>
              </a:ext>
            </a:extLst>
          </p:cNvPr>
          <p:cNvSpPr>
            <a:spLocks noGrp="1"/>
          </p:cNvSpPr>
          <p:nvPr>
            <p:ph idx="1"/>
          </p:nvPr>
        </p:nvSpPr>
        <p:spPr/>
        <p:txBody>
          <a:bodyPr/>
          <a:lstStyle/>
          <a:p>
            <a:pPr eaLnBrk="1" hangingPunct="1"/>
            <a:r>
              <a:rPr lang="en-GB" altLang="en-US" sz="3600">
                <a:solidFill>
                  <a:srgbClr val="FFFF00"/>
                </a:solidFill>
              </a:rPr>
              <a:t>(a closing hymn or song may be inserted here)</a:t>
            </a:r>
          </a:p>
          <a:p>
            <a:pPr eaLnBrk="1" hangingPunct="1"/>
            <a:endParaRPr lang="en-AU"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4738E40-F33C-6BE1-EC41-A39D3402A997}"/>
              </a:ext>
            </a:extLst>
          </p:cNvPr>
          <p:cNvSpPr>
            <a:spLocks noGrp="1"/>
          </p:cNvSpPr>
          <p:nvPr>
            <p:ph type="title"/>
          </p:nvPr>
        </p:nvSpPr>
        <p:spPr/>
        <p:txBody>
          <a:bodyPr/>
          <a:lstStyle/>
          <a:p>
            <a:pPr eaLnBrk="1" hangingPunct="1"/>
            <a:endParaRPr lang="en-US" altLang="en-US"/>
          </a:p>
        </p:txBody>
      </p:sp>
      <p:sp>
        <p:nvSpPr>
          <p:cNvPr id="18435" name="Content Placeholder 2">
            <a:extLst>
              <a:ext uri="{FF2B5EF4-FFF2-40B4-BE49-F238E27FC236}">
                <a16:creationId xmlns:a16="http://schemas.microsoft.com/office/drawing/2014/main" id="{9F930DCC-43A5-F0D7-A457-0A7B4433F825}"/>
              </a:ext>
            </a:extLst>
          </p:cNvPr>
          <p:cNvSpPr>
            <a:spLocks noGrp="1"/>
          </p:cNvSpPr>
          <p:nvPr>
            <p:ph idx="1"/>
          </p:nvPr>
        </p:nvSpPr>
        <p:spPr/>
        <p:txBody>
          <a:bodyPr/>
          <a:lstStyle/>
          <a:p>
            <a:pPr eaLnBrk="1" hangingPunct="1"/>
            <a:r>
              <a:rPr lang="en-GB" altLang="en-US" b="1"/>
              <a:t>Almighty God, merciful Father,</a:t>
            </a:r>
          </a:p>
          <a:p>
            <a:pPr eaLnBrk="1" hangingPunct="1"/>
            <a:r>
              <a:rPr lang="en-GB" altLang="en-US" b="1"/>
              <a:t>I, a poor helpless sinner,</a:t>
            </a:r>
          </a:p>
          <a:p>
            <a:pPr eaLnBrk="1" hangingPunct="1"/>
            <a:r>
              <a:rPr lang="en-GB" altLang="en-US" b="1"/>
              <a:t>confess to you all my sins,</a:t>
            </a:r>
          </a:p>
          <a:p>
            <a:pPr eaLnBrk="1" hangingPunct="1"/>
            <a:r>
              <a:rPr lang="en-GB" altLang="en-US" b="1"/>
              <a:t>and repent of all the evil I have done.</a:t>
            </a:r>
          </a:p>
          <a:p>
            <a:pPr eaLnBrk="1" hangingPunct="1"/>
            <a:r>
              <a:rPr lang="en-GB" altLang="en-US" b="1"/>
              <a:t>I have deeply displeased you</a:t>
            </a:r>
          </a:p>
          <a:p>
            <a:pPr eaLnBrk="1" hangingPunct="1"/>
            <a:r>
              <a:rPr lang="en-GB" altLang="en-US" b="1"/>
              <a:t>and deserve your punishment</a:t>
            </a:r>
          </a:p>
          <a:p>
            <a:pPr eaLnBrk="1" hangingPunct="1"/>
            <a:r>
              <a:rPr lang="en-GB" altLang="en-US" b="1"/>
              <a:t>in time and in eternity.</a:t>
            </a:r>
            <a:endParaRPr lang="en-AU" altLang="en-US"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28967E3-2BBD-6572-30EE-004849DC38AF}"/>
              </a:ext>
            </a:extLst>
          </p:cNvPr>
          <p:cNvSpPr>
            <a:spLocks noGrp="1"/>
          </p:cNvSpPr>
          <p:nvPr>
            <p:ph type="title"/>
          </p:nvPr>
        </p:nvSpPr>
        <p:spPr/>
        <p:txBody>
          <a:bodyPr/>
          <a:lstStyle/>
          <a:p>
            <a:pPr eaLnBrk="1" hangingPunct="1"/>
            <a:endParaRPr lang="en-US" altLang="en-US"/>
          </a:p>
        </p:txBody>
      </p:sp>
      <p:sp>
        <p:nvSpPr>
          <p:cNvPr id="19459" name="Content Placeholder 2">
            <a:extLst>
              <a:ext uri="{FF2B5EF4-FFF2-40B4-BE49-F238E27FC236}">
                <a16:creationId xmlns:a16="http://schemas.microsoft.com/office/drawing/2014/main" id="{E5FD3CDA-5E52-AE5D-E84A-0473ADC5B36F}"/>
              </a:ext>
            </a:extLst>
          </p:cNvPr>
          <p:cNvSpPr>
            <a:spLocks noGrp="1"/>
          </p:cNvSpPr>
          <p:nvPr>
            <p:ph idx="1"/>
          </p:nvPr>
        </p:nvSpPr>
        <p:spPr/>
        <p:txBody>
          <a:bodyPr/>
          <a:lstStyle/>
          <a:p>
            <a:pPr eaLnBrk="1" hangingPunct="1"/>
            <a:r>
              <a:rPr lang="en-GB" altLang="en-US" b="1"/>
              <a:t>But I am sorry for my sins, and I ask you,</a:t>
            </a:r>
          </a:p>
          <a:p>
            <a:pPr eaLnBrk="1" hangingPunct="1"/>
            <a:r>
              <a:rPr lang="en-GB" altLang="en-US" b="1"/>
              <a:t>for the sake of the holy innocent sufferings and death of your dear Son Jesus Christ,</a:t>
            </a:r>
          </a:p>
          <a:p>
            <a:pPr eaLnBrk="1" hangingPunct="1"/>
            <a:r>
              <a:rPr lang="en-GB" altLang="en-US" b="1"/>
              <a:t>to be gracious and merciful to me. Amen.</a:t>
            </a:r>
          </a:p>
          <a:p>
            <a:pPr eaLnBrk="1" hangingPunct="1"/>
            <a:endParaRPr lang="en-AU"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4C16A57A-A848-6552-2D9A-83B72FFD9475}"/>
              </a:ext>
            </a:extLst>
          </p:cNvPr>
          <p:cNvSpPr>
            <a:spLocks noGrp="1"/>
          </p:cNvSpPr>
          <p:nvPr>
            <p:ph idx="1"/>
          </p:nvPr>
        </p:nvSpPr>
        <p:spPr>
          <a:xfrm>
            <a:off x="668338" y="552450"/>
            <a:ext cx="10899775" cy="5765800"/>
          </a:xfrm>
        </p:spPr>
        <p:txBody>
          <a:bodyPr/>
          <a:lstStyle/>
          <a:p>
            <a:pPr eaLnBrk="1" hangingPunct="1"/>
            <a:r>
              <a:rPr lang="en-GB" altLang="en-US" sz="3600"/>
              <a:t>I ask each of you in the presence of God who searches the heart:</a:t>
            </a:r>
          </a:p>
          <a:p>
            <a:pPr eaLnBrk="1" hangingPunct="1"/>
            <a:r>
              <a:rPr lang="en-GB" altLang="en-US" sz="3600"/>
              <a:t>Do you confess that you have sinned, and do you repent of your sins? </a:t>
            </a:r>
            <a:r>
              <a:rPr lang="en-GB" altLang="en-US"/>
              <a:t>			</a:t>
            </a:r>
          </a:p>
          <a:p>
            <a:pPr eaLnBrk="1" hangingPunct="1"/>
            <a:r>
              <a:rPr lang="en-GB" altLang="en-US" b="1"/>
              <a:t>I do. </a:t>
            </a:r>
          </a:p>
          <a:p>
            <a:pPr eaLnBrk="1" hangingPunct="1"/>
            <a:r>
              <a:rPr lang="en-GB" altLang="en-US" sz="3600"/>
              <a:t>Do you believe that Jesus Christ has redeemed you from all your sins, and do you desire forgiveness in his name?     </a:t>
            </a:r>
            <a:endParaRPr lang="en-GB" altLang="en-US"/>
          </a:p>
          <a:p>
            <a:pPr eaLnBrk="1" hangingPunct="1"/>
            <a:r>
              <a:rPr lang="en-GB" altLang="en-US" b="1"/>
              <a:t>I do. </a:t>
            </a:r>
          </a:p>
          <a:p>
            <a:pPr eaLnBrk="1" hangingPunct="1"/>
            <a:endParaRPr lang="en-AU"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C0368F68-6F2A-18C9-39F0-E9342D7C4E1A}"/>
              </a:ext>
            </a:extLst>
          </p:cNvPr>
          <p:cNvSpPr>
            <a:spLocks noGrp="1"/>
          </p:cNvSpPr>
          <p:nvPr>
            <p:ph type="title"/>
          </p:nvPr>
        </p:nvSpPr>
        <p:spPr/>
        <p:txBody>
          <a:bodyPr/>
          <a:lstStyle/>
          <a:p>
            <a:pPr eaLnBrk="1" hangingPunct="1"/>
            <a:endParaRPr lang="en-US" altLang="en-US"/>
          </a:p>
        </p:txBody>
      </p:sp>
      <p:sp>
        <p:nvSpPr>
          <p:cNvPr id="21507" name="Content Placeholder 2">
            <a:extLst>
              <a:ext uri="{FF2B5EF4-FFF2-40B4-BE49-F238E27FC236}">
                <a16:creationId xmlns:a16="http://schemas.microsoft.com/office/drawing/2014/main" id="{D8D0C035-0B58-79CB-30EC-6757A7CB7293}"/>
              </a:ext>
            </a:extLst>
          </p:cNvPr>
          <p:cNvSpPr>
            <a:spLocks noGrp="1"/>
          </p:cNvSpPr>
          <p:nvPr>
            <p:ph idx="1"/>
          </p:nvPr>
        </p:nvSpPr>
        <p:spPr/>
        <p:txBody>
          <a:bodyPr/>
          <a:lstStyle/>
          <a:p>
            <a:pPr eaLnBrk="1" hangingPunct="1"/>
            <a:r>
              <a:rPr lang="en-GB" altLang="en-US" sz="3600"/>
              <a:t>Do you intend with the help of the Holy Spirit to live as in God's presence, and to strive daily to lead a holy life, even as Christ has made you holy? </a:t>
            </a:r>
          </a:p>
          <a:p>
            <a:pPr eaLnBrk="1" hangingPunct="1"/>
            <a:r>
              <a:rPr lang="en-GB" altLang="en-US" b="1"/>
              <a:t>I do. </a:t>
            </a:r>
          </a:p>
          <a:p>
            <a:pPr eaLnBrk="1" hangingPunct="1"/>
            <a:endParaRPr lang="en-AU" altLang="en-US"/>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Compatibility Mode]" id="{5136C6B6-15AE-4FA1-9824-BC95F94646AC}" vid="{F1223DFC-D62E-4249-9A00-46D9D3FD35F7}"/>
    </a:ext>
  </a:extLst>
</a:theme>
</file>

<file path=docProps/app.xml><?xml version="1.0" encoding="utf-8"?>
<Properties xmlns="http://schemas.openxmlformats.org/officeDocument/2006/extended-properties" xmlns:vt="http://schemas.openxmlformats.org/officeDocument/2006/docPropsVTypes">
  <Template>Standard</Template>
  <TotalTime>224</TotalTime>
  <Words>1805</Words>
  <Application>Microsoft Office PowerPoint</Application>
  <PresentationFormat>Widescreen</PresentationFormat>
  <Paragraphs>192</Paragraphs>
  <Slides>59</Slides>
  <Notes>0</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Calibri</vt:lpstr>
      <vt:lpstr>Arial</vt:lpstr>
      <vt:lpstr>Calibri Light</vt:lpstr>
      <vt:lpstr>Webdings</vt:lpstr>
      <vt:lpstr>Office Theme</vt:lpstr>
      <vt:lpstr>Service with  communion</vt:lpstr>
      <vt:lpstr></vt:lpstr>
      <vt:lpstr>Hymn</vt:lpstr>
      <vt:lpstr>Confession and Absolution</vt:lpstr>
      <vt:lpstr></vt:lpstr>
      <vt:lpstr>PowerPoint Presentation</vt:lpstr>
      <vt:lpstr>PowerPoint Presentation</vt:lpstr>
      <vt:lpstr>PowerPoint Presentation</vt:lpstr>
      <vt:lpstr>PowerPoint Presentation</vt:lpstr>
      <vt:lpstr>PowerPoint Presentation</vt:lpstr>
      <vt:lpstr>Hymn</vt:lpstr>
      <vt:lpstr>Psalm/Introit </vt:lpstr>
      <vt:lpstr></vt:lpstr>
      <vt:lpstr> Lord, Have Mercy</vt:lpstr>
      <vt:lpstr> Glory To God In The Highest </vt:lpstr>
      <vt:lpstr>PowerPoint Presentation</vt:lpstr>
      <vt:lpstr>PowerPoint Presentation</vt:lpstr>
      <vt:lpstr>PowerPoint Presentation</vt:lpstr>
      <vt:lpstr></vt:lpstr>
      <vt:lpstr>Prayer Of The Day (Collect) </vt:lpstr>
      <vt:lpstr>First Reading </vt:lpstr>
      <vt:lpstr>PowerPoint Presentation</vt:lpstr>
      <vt:lpstr>Psalm (If Not Read Previously)</vt:lpstr>
      <vt:lpstr></vt:lpstr>
      <vt:lpstr>Second Reading </vt:lpstr>
      <vt:lpstr>Response </vt:lpstr>
      <vt:lpstr>Response</vt:lpstr>
      <vt:lpstr>Lenten Response </vt:lpstr>
      <vt:lpstr>Gospel</vt:lpstr>
      <vt:lpstr>PowerPoint Presentation</vt:lpstr>
      <vt:lpstr>PowerPoint Presentation</vt:lpstr>
      <vt:lpstr>The Nicene Creed</vt:lpstr>
      <vt:lpstr>PowerPoint Presentation</vt:lpstr>
      <vt:lpstr>PowerPoint Presentation</vt:lpstr>
      <vt:lpstr>PowerPoint Presentation</vt:lpstr>
      <vt:lpstr>PowerPoint Presentation</vt:lpstr>
      <vt:lpstr>PowerPoint Presentation</vt:lpstr>
      <vt:lpstr>Hymn</vt:lpstr>
      <vt:lpstr>Sermon</vt:lpstr>
      <vt:lpstr>Offering</vt:lpstr>
      <vt:lpstr> Offertory Song</vt:lpstr>
      <vt:lpstr>Prayer of the Church</vt:lpstr>
      <vt:lpstr>Hymn</vt:lpstr>
      <vt:lpstr>Preface</vt:lpstr>
      <vt:lpstr>PowerPoint Presentation</vt:lpstr>
      <vt:lpstr> The Lord’s Prayer</vt:lpstr>
      <vt:lpstr>PowerPoint Presentation</vt:lpstr>
      <vt:lpstr>Words of Institution</vt:lpstr>
      <vt:lpstr> Lamb of God </vt:lpstr>
      <vt:lpstr>Distribution</vt:lpstr>
      <vt:lpstr>Dismissal </vt:lpstr>
      <vt:lpstr> Post-communion Song </vt:lpstr>
      <vt:lpstr>PowerPoint Presentation</vt:lpstr>
      <vt:lpstr></vt:lpstr>
      <vt:lpstr></vt:lpstr>
      <vt:lpstr> Post-communion Prayer </vt:lpstr>
      <vt:lpstr></vt:lpstr>
      <vt:lpstr>The Blessing</vt:lpstr>
      <vt:lpstr>Doxology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with  communion</dc:title>
  <dc:creator>Krahling, Libby</dc:creator>
  <cp:lastModifiedBy>Krahling, Libby</cp:lastModifiedBy>
  <cp:revision>15</cp:revision>
  <dcterms:created xsi:type="dcterms:W3CDTF">2022-03-03T22:07:18Z</dcterms:created>
  <dcterms:modified xsi:type="dcterms:W3CDTF">2023-01-04T22:25:54Z</dcterms:modified>
</cp:coreProperties>
</file>