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069BC-DC9C-4A4C-B9F8-7C4B3EE66147}" v="4" dt="2023-05-31T19:53:13.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7" d="100"/>
          <a:sy n="77" d="100"/>
        </p:scale>
        <p:origin x="2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d Matthias" userId="d14387dd-124c-41e5-9121-609ef6f82862" providerId="ADAL" clId="{902069BC-DC9C-4A4C-B9F8-7C4B3EE66147}"/>
    <pc:docChg chg="custSel modSld">
      <pc:chgData name="Reid Matthias" userId="d14387dd-124c-41e5-9121-609ef6f82862" providerId="ADAL" clId="{902069BC-DC9C-4A4C-B9F8-7C4B3EE66147}" dt="2023-05-31T19:53:34.808" v="25" actId="403"/>
      <pc:docMkLst>
        <pc:docMk/>
      </pc:docMkLst>
      <pc:sldChg chg="addSp delSp modSp mod setBg">
        <pc:chgData name="Reid Matthias" userId="d14387dd-124c-41e5-9121-609ef6f82862" providerId="ADAL" clId="{902069BC-DC9C-4A4C-B9F8-7C4B3EE66147}" dt="2023-05-31T19:53:34.808" v="25" actId="403"/>
        <pc:sldMkLst>
          <pc:docMk/>
          <pc:sldMk cId="3233904102" sldId="256"/>
        </pc:sldMkLst>
        <pc:spChg chg="mod">
          <ac:chgData name="Reid Matthias" userId="d14387dd-124c-41e5-9121-609ef6f82862" providerId="ADAL" clId="{902069BC-DC9C-4A4C-B9F8-7C4B3EE66147}" dt="2023-05-31T19:53:07.248" v="19" actId="26606"/>
          <ac:spMkLst>
            <pc:docMk/>
            <pc:sldMk cId="3233904102" sldId="256"/>
            <ac:spMk id="2" creationId="{E09DBCF0-CA8C-479E-8668-1B72A85D6FF6}"/>
          </ac:spMkLst>
        </pc:spChg>
        <pc:spChg chg="mod">
          <ac:chgData name="Reid Matthias" userId="d14387dd-124c-41e5-9121-609ef6f82862" providerId="ADAL" clId="{902069BC-DC9C-4A4C-B9F8-7C4B3EE66147}" dt="2023-05-31T19:53:34.808" v="25" actId="403"/>
          <ac:spMkLst>
            <pc:docMk/>
            <pc:sldMk cId="3233904102" sldId="256"/>
            <ac:spMk id="3" creationId="{A0AB9DCB-D799-4A1F-8A83-F5671219C2CE}"/>
          </ac:spMkLst>
        </pc:spChg>
        <pc:spChg chg="del">
          <ac:chgData name="Reid Matthias" userId="d14387dd-124c-41e5-9121-609ef6f82862" providerId="ADAL" clId="{902069BC-DC9C-4A4C-B9F8-7C4B3EE66147}" dt="2023-05-31T19:53:07.248" v="19" actId="26606"/>
          <ac:spMkLst>
            <pc:docMk/>
            <pc:sldMk cId="3233904102" sldId="256"/>
            <ac:spMk id="1040" creationId="{C3297213-B630-4CFA-8FE1-099659C5DB66}"/>
          </ac:spMkLst>
        </pc:spChg>
        <pc:spChg chg="del">
          <ac:chgData name="Reid Matthias" userId="d14387dd-124c-41e5-9121-609ef6f82862" providerId="ADAL" clId="{902069BC-DC9C-4A4C-B9F8-7C4B3EE66147}" dt="2023-05-31T19:53:07.248" v="19" actId="26606"/>
          <ac:spMkLst>
            <pc:docMk/>
            <pc:sldMk cId="3233904102" sldId="256"/>
            <ac:spMk id="1042" creationId="{13F26D5C-77E9-4A8D-95F0-1635BAD12650}"/>
          </ac:spMkLst>
        </pc:spChg>
        <pc:spChg chg="add">
          <ac:chgData name="Reid Matthias" userId="d14387dd-124c-41e5-9121-609ef6f82862" providerId="ADAL" clId="{902069BC-DC9C-4A4C-B9F8-7C4B3EE66147}" dt="2023-05-31T19:53:07.248" v="19" actId="26606"/>
          <ac:spMkLst>
            <pc:docMk/>
            <pc:sldMk cId="3233904102" sldId="256"/>
            <ac:spMk id="1051" creationId="{578F8F34-BF99-476E-86C4-4B4576C7577A}"/>
          </ac:spMkLst>
        </pc:spChg>
        <pc:spChg chg="add">
          <ac:chgData name="Reid Matthias" userId="d14387dd-124c-41e5-9121-609ef6f82862" providerId="ADAL" clId="{902069BC-DC9C-4A4C-B9F8-7C4B3EE66147}" dt="2023-05-31T19:53:07.248" v="19" actId="26606"/>
          <ac:spMkLst>
            <pc:docMk/>
            <pc:sldMk cId="3233904102" sldId="256"/>
            <ac:spMk id="1053" creationId="{7F85241D-C269-487B-9FC3-6FC98CC7BD15}"/>
          </ac:spMkLst>
        </pc:spChg>
        <pc:spChg chg="add">
          <ac:chgData name="Reid Matthias" userId="d14387dd-124c-41e5-9121-609ef6f82862" providerId="ADAL" clId="{902069BC-DC9C-4A4C-B9F8-7C4B3EE66147}" dt="2023-05-31T19:53:07.248" v="19" actId="26606"/>
          <ac:spMkLst>
            <pc:docMk/>
            <pc:sldMk cId="3233904102" sldId="256"/>
            <ac:spMk id="1055" creationId="{E27B8990-9A72-47E9-AC0A-F6EB302F4E5E}"/>
          </ac:spMkLst>
        </pc:spChg>
        <pc:picChg chg="add mod ord">
          <ac:chgData name="Reid Matthias" userId="d14387dd-124c-41e5-9121-609ef6f82862" providerId="ADAL" clId="{902069BC-DC9C-4A4C-B9F8-7C4B3EE66147}" dt="2023-05-31T19:53:13.895" v="21" actId="1076"/>
          <ac:picMkLst>
            <pc:docMk/>
            <pc:sldMk cId="3233904102" sldId="256"/>
            <ac:picMk id="4" creationId="{93F819F4-C5A4-4C2E-A217-F10C6D4F312D}"/>
          </ac:picMkLst>
        </pc:picChg>
        <pc:picChg chg="del">
          <ac:chgData name="Reid Matthias" userId="d14387dd-124c-41e5-9121-609ef6f82862" providerId="ADAL" clId="{902069BC-DC9C-4A4C-B9F8-7C4B3EE66147}" dt="2023-05-31T19:52:48.113" v="17" actId="478"/>
          <ac:picMkLst>
            <pc:docMk/>
            <pc:sldMk cId="3233904102" sldId="256"/>
            <ac:picMk id="1026" creationId="{8A67FFFC-E6CE-4DE8-8BE9-1673CD3C7F1B}"/>
          </ac:picMkLst>
        </pc:picChg>
        <pc:cxnChg chg="del">
          <ac:chgData name="Reid Matthias" userId="d14387dd-124c-41e5-9121-609ef6f82862" providerId="ADAL" clId="{902069BC-DC9C-4A4C-B9F8-7C4B3EE66147}" dt="2023-05-31T19:53:07.248" v="19" actId="26606"/>
          <ac:cxnSpMkLst>
            <pc:docMk/>
            <pc:sldMk cId="3233904102" sldId="256"/>
            <ac:cxnSpMk id="1044" creationId="{0632DC5A-0728-490F-8655-6B437782704C}"/>
          </ac:cxnSpMkLst>
        </pc:cxnChg>
        <pc:cxnChg chg="del">
          <ac:chgData name="Reid Matthias" userId="d14387dd-124c-41e5-9121-609ef6f82862" providerId="ADAL" clId="{902069BC-DC9C-4A4C-B9F8-7C4B3EE66147}" dt="2023-05-31T19:53:07.248" v="19" actId="26606"/>
          <ac:cxnSpMkLst>
            <pc:docMk/>
            <pc:sldMk cId="3233904102" sldId="256"/>
            <ac:cxnSpMk id="1046" creationId="{28BB1F6D-CF9C-422D-9324-C46415BB9D7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821-597E-4B4F-8572-5DA1CB183565}"/>
              </a:ext>
            </a:extLst>
          </p:cNvPr>
          <p:cNvSpPr>
            <a:spLocks noGrp="1"/>
          </p:cNvSpPr>
          <p:nvPr>
            <p:ph type="ctrTitle"/>
          </p:nvPr>
        </p:nvSpPr>
        <p:spPr>
          <a:xfrm>
            <a:off x="548640" y="950976"/>
            <a:ext cx="6509385" cy="3556730"/>
          </a:xfrm>
        </p:spPr>
        <p:txBody>
          <a:bodyPr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4C38D70-8FF5-47D7-A0DD-087A227BC94F}"/>
              </a:ext>
            </a:extLst>
          </p:cNvPr>
          <p:cNvSpPr>
            <a:spLocks noGrp="1"/>
          </p:cNvSpPr>
          <p:nvPr>
            <p:ph type="subTitle" idx="1"/>
          </p:nvPr>
        </p:nvSpPr>
        <p:spPr>
          <a:xfrm>
            <a:off x="576072" y="4572000"/>
            <a:ext cx="6481953" cy="1485900"/>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B5B485-516D-48B7-AF1D-69AEEA351A94}"/>
              </a:ext>
            </a:extLst>
          </p:cNvPr>
          <p:cNvSpPr>
            <a:spLocks noGrp="1"/>
          </p:cNvSpPr>
          <p:nvPr>
            <p:ph type="dt" sz="half" idx="10"/>
          </p:nvPr>
        </p:nvSpPr>
        <p:spPr/>
        <p:txBody>
          <a:bodyPr/>
          <a:lstStyle/>
          <a:p>
            <a:fld id="{4CDE23C7-78A4-413A-A84B-93D4CC0A9EB1}" type="datetimeFigureOut">
              <a:rPr lang="en-US" smtClean="0"/>
              <a:t>6/1/2023</a:t>
            </a:fld>
            <a:endParaRPr lang="en-US"/>
          </a:p>
        </p:txBody>
      </p:sp>
      <p:sp>
        <p:nvSpPr>
          <p:cNvPr id="5" name="Footer Placeholder 4">
            <a:extLst>
              <a:ext uri="{FF2B5EF4-FFF2-40B4-BE49-F238E27FC236}">
                <a16:creationId xmlns:a16="http://schemas.microsoft.com/office/drawing/2014/main" id="{1D614DDB-2831-4FF8-9DA7-0449659D7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78F6-65BA-4964-80E2-DB6EA3355FBB}"/>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19565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F1B-6F93-4E6E-8C8C-D01A9DEB6A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D2968-FE85-492F-A77B-1771F4EAA8C6}"/>
              </a:ext>
            </a:extLst>
          </p:cNvPr>
          <p:cNvSpPr>
            <a:spLocks noGrp="1"/>
          </p:cNvSpPr>
          <p:nvPr>
            <p:ph type="body" orient="vert" idx="1"/>
          </p:nvPr>
        </p:nvSpPr>
        <p:spPr>
          <a:xfrm>
            <a:off x="548641" y="2028826"/>
            <a:ext cx="11094348" cy="402907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592DA2-B1FB-45C6-B10C-141AC2BFB381}"/>
              </a:ext>
            </a:extLst>
          </p:cNvPr>
          <p:cNvSpPr>
            <a:spLocks noGrp="1"/>
          </p:cNvSpPr>
          <p:nvPr>
            <p:ph type="dt" sz="half" idx="10"/>
          </p:nvPr>
        </p:nvSpPr>
        <p:spPr/>
        <p:txBody>
          <a:bodyPr/>
          <a:lstStyle/>
          <a:p>
            <a:fld id="{4CDE23C7-78A4-413A-A84B-93D4CC0A9EB1}" type="datetimeFigureOut">
              <a:rPr lang="en-US" smtClean="0"/>
              <a:t>6/1/2023</a:t>
            </a:fld>
            <a:endParaRPr lang="en-US"/>
          </a:p>
        </p:txBody>
      </p:sp>
      <p:sp>
        <p:nvSpPr>
          <p:cNvPr id="5" name="Footer Placeholder 4">
            <a:extLst>
              <a:ext uri="{FF2B5EF4-FFF2-40B4-BE49-F238E27FC236}">
                <a16:creationId xmlns:a16="http://schemas.microsoft.com/office/drawing/2014/main" id="{18CA6D78-CE47-4CA7-B3B6-AFAE5175F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DC5C0-8780-4819-A8FC-32A0141D271C}"/>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57092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8F9A8-05F2-4F79-B689-1FA2F31965D8}"/>
              </a:ext>
            </a:extLst>
          </p:cNvPr>
          <p:cNvSpPr>
            <a:spLocks noGrp="1"/>
          </p:cNvSpPr>
          <p:nvPr>
            <p:ph type="title" orient="vert"/>
          </p:nvPr>
        </p:nvSpPr>
        <p:spPr>
          <a:xfrm>
            <a:off x="9472612" y="952499"/>
            <a:ext cx="2207417" cy="51054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5D615BC-61CD-4D59-8E85-B59072E2B22D}"/>
              </a:ext>
            </a:extLst>
          </p:cNvPr>
          <p:cNvSpPr>
            <a:spLocks noGrp="1"/>
          </p:cNvSpPr>
          <p:nvPr>
            <p:ph type="body" orient="vert" idx="1"/>
          </p:nvPr>
        </p:nvSpPr>
        <p:spPr>
          <a:xfrm>
            <a:off x="557924" y="952499"/>
            <a:ext cx="8914688" cy="51054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F81C46-8CC0-4B79-AF2E-84C86C6A803A}"/>
              </a:ext>
            </a:extLst>
          </p:cNvPr>
          <p:cNvSpPr>
            <a:spLocks noGrp="1"/>
          </p:cNvSpPr>
          <p:nvPr>
            <p:ph type="dt" sz="half" idx="10"/>
          </p:nvPr>
        </p:nvSpPr>
        <p:spPr/>
        <p:txBody>
          <a:bodyPr/>
          <a:lstStyle/>
          <a:p>
            <a:fld id="{4CDE23C7-78A4-413A-A84B-93D4CC0A9EB1}" type="datetimeFigureOut">
              <a:rPr lang="en-US" smtClean="0"/>
              <a:t>6/1/2023</a:t>
            </a:fld>
            <a:endParaRPr lang="en-US"/>
          </a:p>
        </p:txBody>
      </p:sp>
      <p:sp>
        <p:nvSpPr>
          <p:cNvPr id="5" name="Footer Placeholder 4">
            <a:extLst>
              <a:ext uri="{FF2B5EF4-FFF2-40B4-BE49-F238E27FC236}">
                <a16:creationId xmlns:a16="http://schemas.microsoft.com/office/drawing/2014/main" id="{A1A76817-4D29-4888-B68C-A35F5A069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B21A-30A9-4173-9E3F-D985B86A35C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6944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45AC-24E0-45A1-90C3-7BF96C3F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018E1-7CA3-4B5E-9683-554FDFC63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5D32D-7150-4DF2-B992-A2B4F5605D94}"/>
              </a:ext>
            </a:extLst>
          </p:cNvPr>
          <p:cNvSpPr>
            <a:spLocks noGrp="1"/>
          </p:cNvSpPr>
          <p:nvPr>
            <p:ph type="dt" sz="half" idx="10"/>
          </p:nvPr>
        </p:nvSpPr>
        <p:spPr/>
        <p:txBody>
          <a:bodyPr/>
          <a:lstStyle/>
          <a:p>
            <a:fld id="{4CDE23C7-78A4-413A-A84B-93D4CC0A9EB1}" type="datetimeFigureOut">
              <a:rPr lang="en-US" smtClean="0"/>
              <a:t>6/1/2023</a:t>
            </a:fld>
            <a:endParaRPr lang="en-US"/>
          </a:p>
        </p:txBody>
      </p:sp>
      <p:sp>
        <p:nvSpPr>
          <p:cNvPr id="5" name="Footer Placeholder 4">
            <a:extLst>
              <a:ext uri="{FF2B5EF4-FFF2-40B4-BE49-F238E27FC236}">
                <a16:creationId xmlns:a16="http://schemas.microsoft.com/office/drawing/2014/main" id="{F3D03F0C-FCA3-464C-B6ED-864DB51E7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41006-DAE1-4326-B1AE-FD527A653BD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64210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B84-BE32-464A-A765-975C21B5CF4B}"/>
              </a:ext>
            </a:extLst>
          </p:cNvPr>
          <p:cNvSpPr>
            <a:spLocks noGrp="1"/>
          </p:cNvSpPr>
          <p:nvPr>
            <p:ph type="title"/>
          </p:nvPr>
        </p:nvSpPr>
        <p:spPr>
          <a:xfrm>
            <a:off x="557923" y="952500"/>
            <a:ext cx="6678695" cy="3962398"/>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40145C2-97CF-4887-904A-8ADC80525A2E}"/>
              </a:ext>
            </a:extLst>
          </p:cNvPr>
          <p:cNvSpPr>
            <a:spLocks noGrp="1"/>
          </p:cNvSpPr>
          <p:nvPr>
            <p:ph type="body" idx="1"/>
          </p:nvPr>
        </p:nvSpPr>
        <p:spPr>
          <a:xfrm>
            <a:off x="8043860" y="952501"/>
            <a:ext cx="3500440" cy="396239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524559-DA32-4398-A8EE-EED2469D63BB}"/>
              </a:ext>
            </a:extLst>
          </p:cNvPr>
          <p:cNvSpPr>
            <a:spLocks noGrp="1"/>
          </p:cNvSpPr>
          <p:nvPr>
            <p:ph type="dt" sz="half" idx="10"/>
          </p:nvPr>
        </p:nvSpPr>
        <p:spPr/>
        <p:txBody>
          <a:bodyPr/>
          <a:lstStyle/>
          <a:p>
            <a:fld id="{4CDE23C7-78A4-413A-A84B-93D4CC0A9EB1}" type="datetimeFigureOut">
              <a:rPr lang="en-US" smtClean="0"/>
              <a:t>6/1/2023</a:t>
            </a:fld>
            <a:endParaRPr lang="en-US"/>
          </a:p>
        </p:txBody>
      </p:sp>
      <p:sp>
        <p:nvSpPr>
          <p:cNvPr id="5" name="Footer Placeholder 4">
            <a:extLst>
              <a:ext uri="{FF2B5EF4-FFF2-40B4-BE49-F238E27FC236}">
                <a16:creationId xmlns:a16="http://schemas.microsoft.com/office/drawing/2014/main" id="{73967BE1-F1AC-4732-B52E-1C7D63DE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13C03-DDF0-48C6-B1BF-D28875F8238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85499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411-42B3-4A17-BE7E-861BE7E7D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E0603-F4C0-40AC-A53E-40449D53D741}"/>
              </a:ext>
            </a:extLst>
          </p:cNvPr>
          <p:cNvSpPr>
            <a:spLocks noGrp="1"/>
          </p:cNvSpPr>
          <p:nvPr>
            <p:ph sz="half" idx="1"/>
          </p:nvPr>
        </p:nvSpPr>
        <p:spPr>
          <a:xfrm>
            <a:off x="548640"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6BC5634-2887-4182-A9BE-B382357D4F9C}"/>
              </a:ext>
            </a:extLst>
          </p:cNvPr>
          <p:cNvSpPr>
            <a:spLocks noGrp="1"/>
          </p:cNvSpPr>
          <p:nvPr>
            <p:ph sz="half" idx="2"/>
          </p:nvPr>
        </p:nvSpPr>
        <p:spPr>
          <a:xfrm>
            <a:off x="6257928"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56B6E74-28E1-4684-B515-4265ED7B1EAE}"/>
              </a:ext>
            </a:extLst>
          </p:cNvPr>
          <p:cNvSpPr>
            <a:spLocks noGrp="1"/>
          </p:cNvSpPr>
          <p:nvPr>
            <p:ph type="dt" sz="half" idx="10"/>
          </p:nvPr>
        </p:nvSpPr>
        <p:spPr/>
        <p:txBody>
          <a:bodyPr/>
          <a:lstStyle/>
          <a:p>
            <a:fld id="{4CDE23C7-78A4-413A-A84B-93D4CC0A9EB1}" type="datetimeFigureOut">
              <a:rPr lang="en-US" smtClean="0"/>
              <a:t>6/1/2023</a:t>
            </a:fld>
            <a:endParaRPr lang="en-US"/>
          </a:p>
        </p:txBody>
      </p:sp>
      <p:sp>
        <p:nvSpPr>
          <p:cNvPr id="6" name="Footer Placeholder 5">
            <a:extLst>
              <a:ext uri="{FF2B5EF4-FFF2-40B4-BE49-F238E27FC236}">
                <a16:creationId xmlns:a16="http://schemas.microsoft.com/office/drawing/2014/main" id="{18D375EA-A8F8-485D-A82F-CD85D4C9E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9E4B0-F5E3-407F-A548-B616E774987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35784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61A-7627-4D64-AF08-10D702AFE286}"/>
              </a:ext>
            </a:extLst>
          </p:cNvPr>
          <p:cNvSpPr>
            <a:spLocks noGrp="1"/>
          </p:cNvSpPr>
          <p:nvPr>
            <p:ph type="title"/>
          </p:nvPr>
        </p:nvSpPr>
        <p:spPr>
          <a:xfrm>
            <a:off x="552659" y="950976"/>
            <a:ext cx="10802729" cy="8817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53B6884-07D8-4CC4-BE99-516F1433BED8}"/>
              </a:ext>
            </a:extLst>
          </p:cNvPr>
          <p:cNvSpPr>
            <a:spLocks noGrp="1"/>
          </p:cNvSpPr>
          <p:nvPr>
            <p:ph type="body" idx="1"/>
          </p:nvPr>
        </p:nvSpPr>
        <p:spPr>
          <a:xfrm>
            <a:off x="542918" y="1832772"/>
            <a:ext cx="5281507"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182C638-B5A8-4F8C-85AE-33BEAF54C07A}"/>
              </a:ext>
            </a:extLst>
          </p:cNvPr>
          <p:cNvSpPr>
            <a:spLocks noGrp="1"/>
          </p:cNvSpPr>
          <p:nvPr>
            <p:ph sz="half" idx="2"/>
          </p:nvPr>
        </p:nvSpPr>
        <p:spPr>
          <a:xfrm>
            <a:off x="548640" y="2600531"/>
            <a:ext cx="528150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0D1933-A703-4BDC-A697-728E899EEDE1}"/>
              </a:ext>
            </a:extLst>
          </p:cNvPr>
          <p:cNvSpPr>
            <a:spLocks noGrp="1"/>
          </p:cNvSpPr>
          <p:nvPr>
            <p:ph type="body" sz="quarter" idx="3"/>
          </p:nvPr>
        </p:nvSpPr>
        <p:spPr>
          <a:xfrm>
            <a:off x="6257927" y="1832772"/>
            <a:ext cx="5283202"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925DBD-4D51-4A2D-B1E4-6D094CD1E803}"/>
              </a:ext>
            </a:extLst>
          </p:cNvPr>
          <p:cNvSpPr>
            <a:spLocks noGrp="1"/>
          </p:cNvSpPr>
          <p:nvPr>
            <p:ph sz="quarter" idx="4"/>
          </p:nvPr>
        </p:nvSpPr>
        <p:spPr>
          <a:xfrm>
            <a:off x="6257927" y="2600531"/>
            <a:ext cx="52832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636E2-E26E-42F7-9E05-3F756C7D17AE}"/>
              </a:ext>
            </a:extLst>
          </p:cNvPr>
          <p:cNvSpPr>
            <a:spLocks noGrp="1"/>
          </p:cNvSpPr>
          <p:nvPr>
            <p:ph type="dt" sz="half" idx="10"/>
          </p:nvPr>
        </p:nvSpPr>
        <p:spPr/>
        <p:txBody>
          <a:bodyPr/>
          <a:lstStyle/>
          <a:p>
            <a:fld id="{4CDE23C7-78A4-413A-A84B-93D4CC0A9EB1}" type="datetimeFigureOut">
              <a:rPr lang="en-US" smtClean="0"/>
              <a:t>6/1/2023</a:t>
            </a:fld>
            <a:endParaRPr lang="en-US"/>
          </a:p>
        </p:txBody>
      </p:sp>
      <p:sp>
        <p:nvSpPr>
          <p:cNvPr id="8" name="Footer Placeholder 7">
            <a:extLst>
              <a:ext uri="{FF2B5EF4-FFF2-40B4-BE49-F238E27FC236}">
                <a16:creationId xmlns:a16="http://schemas.microsoft.com/office/drawing/2014/main" id="{86F7281B-0E5C-421E-AFFE-775F57C5DD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83462-E410-4DC7-AE53-27AABECFE6E8}"/>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588683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FA68-31B5-48C5-929A-842FDF0FD8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95A2600-419E-46E9-946F-FBDEDBA1D448}"/>
              </a:ext>
            </a:extLst>
          </p:cNvPr>
          <p:cNvSpPr>
            <a:spLocks noGrp="1"/>
          </p:cNvSpPr>
          <p:nvPr>
            <p:ph type="dt" sz="half" idx="10"/>
          </p:nvPr>
        </p:nvSpPr>
        <p:spPr/>
        <p:txBody>
          <a:bodyPr/>
          <a:lstStyle/>
          <a:p>
            <a:fld id="{4CDE23C7-78A4-413A-A84B-93D4CC0A9EB1}" type="datetimeFigureOut">
              <a:rPr lang="en-US" smtClean="0"/>
              <a:t>6/1/2023</a:t>
            </a:fld>
            <a:endParaRPr lang="en-US"/>
          </a:p>
        </p:txBody>
      </p:sp>
      <p:sp>
        <p:nvSpPr>
          <p:cNvPr id="4" name="Footer Placeholder 3">
            <a:extLst>
              <a:ext uri="{FF2B5EF4-FFF2-40B4-BE49-F238E27FC236}">
                <a16:creationId xmlns:a16="http://schemas.microsoft.com/office/drawing/2014/main" id="{1385F9A9-98FF-4653-A570-9F351A1AB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44457-95F1-4B15-A647-B14F91F7A6D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75623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EABA-1008-4E49-9184-3A946ECD7199}"/>
              </a:ext>
            </a:extLst>
          </p:cNvPr>
          <p:cNvSpPr>
            <a:spLocks noGrp="1"/>
          </p:cNvSpPr>
          <p:nvPr>
            <p:ph type="dt" sz="half" idx="10"/>
          </p:nvPr>
        </p:nvSpPr>
        <p:spPr/>
        <p:txBody>
          <a:bodyPr/>
          <a:lstStyle/>
          <a:p>
            <a:fld id="{4CDE23C7-78A4-413A-A84B-93D4CC0A9EB1}" type="datetimeFigureOut">
              <a:rPr lang="en-US" smtClean="0"/>
              <a:t>6/1/2023</a:t>
            </a:fld>
            <a:endParaRPr lang="en-US"/>
          </a:p>
        </p:txBody>
      </p:sp>
      <p:sp>
        <p:nvSpPr>
          <p:cNvPr id="3" name="Footer Placeholder 2">
            <a:extLst>
              <a:ext uri="{FF2B5EF4-FFF2-40B4-BE49-F238E27FC236}">
                <a16:creationId xmlns:a16="http://schemas.microsoft.com/office/drawing/2014/main" id="{D05C3BD0-269D-4127-B5F7-84B0D8A74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23447-C740-4495-93EC-7252B1B929E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69701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1155-71E7-4F0A-BB62-933743CF6EDD}"/>
              </a:ext>
            </a:extLst>
          </p:cNvPr>
          <p:cNvSpPr>
            <a:spLocks noGrp="1"/>
          </p:cNvSpPr>
          <p:nvPr>
            <p:ph type="title"/>
          </p:nvPr>
        </p:nvSpPr>
        <p:spPr>
          <a:xfrm>
            <a:off x="548640" y="952500"/>
            <a:ext cx="4124084" cy="2362200"/>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CB6D44-5A1E-4176-8766-4B81E045D50A}"/>
              </a:ext>
            </a:extLst>
          </p:cNvPr>
          <p:cNvSpPr>
            <a:spLocks noGrp="1"/>
          </p:cNvSpPr>
          <p:nvPr>
            <p:ph idx="1"/>
          </p:nvPr>
        </p:nvSpPr>
        <p:spPr>
          <a:xfrm>
            <a:off x="5600700" y="952500"/>
            <a:ext cx="5934074" cy="4908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810EC6-11DD-4B5D-A2D2-4DCF73E58389}"/>
              </a:ext>
            </a:extLst>
          </p:cNvPr>
          <p:cNvSpPr>
            <a:spLocks noGrp="1"/>
          </p:cNvSpPr>
          <p:nvPr>
            <p:ph type="body" sz="half" idx="2"/>
          </p:nvPr>
        </p:nvSpPr>
        <p:spPr>
          <a:xfrm>
            <a:off x="548641" y="3429000"/>
            <a:ext cx="4124084"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D5DFCDF-666E-4DB4-A1C0-79D40A007066}"/>
              </a:ext>
            </a:extLst>
          </p:cNvPr>
          <p:cNvSpPr>
            <a:spLocks noGrp="1"/>
          </p:cNvSpPr>
          <p:nvPr>
            <p:ph type="dt" sz="half" idx="10"/>
          </p:nvPr>
        </p:nvSpPr>
        <p:spPr/>
        <p:txBody>
          <a:bodyPr/>
          <a:lstStyle/>
          <a:p>
            <a:fld id="{4CDE23C7-78A4-413A-A84B-93D4CC0A9EB1}" type="datetimeFigureOut">
              <a:rPr lang="en-US" smtClean="0"/>
              <a:t>6/1/2023</a:t>
            </a:fld>
            <a:endParaRPr lang="en-US"/>
          </a:p>
        </p:txBody>
      </p:sp>
      <p:sp>
        <p:nvSpPr>
          <p:cNvPr id="6" name="Footer Placeholder 5">
            <a:extLst>
              <a:ext uri="{FF2B5EF4-FFF2-40B4-BE49-F238E27FC236}">
                <a16:creationId xmlns:a16="http://schemas.microsoft.com/office/drawing/2014/main" id="{083A69AC-15E6-4B19-A59D-DBDBE923D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9F0EE-74DE-4FEC-81E9-E40D53397857}"/>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64224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CA4F-6508-4AD6-8367-A0288D888DD6}"/>
              </a:ext>
            </a:extLst>
          </p:cNvPr>
          <p:cNvSpPr>
            <a:spLocks noGrp="1"/>
          </p:cNvSpPr>
          <p:nvPr>
            <p:ph type="title"/>
          </p:nvPr>
        </p:nvSpPr>
        <p:spPr>
          <a:xfrm>
            <a:off x="548641" y="952500"/>
            <a:ext cx="4124084" cy="239791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906BFCD-2F93-4D99-89EA-F0359FB782B7}"/>
              </a:ext>
            </a:extLst>
          </p:cNvPr>
          <p:cNvSpPr>
            <a:spLocks noGrp="1"/>
          </p:cNvSpPr>
          <p:nvPr>
            <p:ph type="pic" idx="1"/>
          </p:nvPr>
        </p:nvSpPr>
        <p:spPr>
          <a:xfrm>
            <a:off x="5522119" y="987425"/>
            <a:ext cx="60221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4C1F7-1272-41C8-8C29-676316D02D5D}"/>
              </a:ext>
            </a:extLst>
          </p:cNvPr>
          <p:cNvSpPr>
            <a:spLocks noGrp="1"/>
          </p:cNvSpPr>
          <p:nvPr>
            <p:ph type="body" sz="half" idx="2"/>
          </p:nvPr>
        </p:nvSpPr>
        <p:spPr>
          <a:xfrm>
            <a:off x="548641" y="3429000"/>
            <a:ext cx="4124084"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5CDD491-0FE6-4B42-AAA6-B698E46F1A8E}"/>
              </a:ext>
            </a:extLst>
          </p:cNvPr>
          <p:cNvSpPr>
            <a:spLocks noGrp="1"/>
          </p:cNvSpPr>
          <p:nvPr>
            <p:ph type="dt" sz="half" idx="10"/>
          </p:nvPr>
        </p:nvSpPr>
        <p:spPr/>
        <p:txBody>
          <a:bodyPr/>
          <a:lstStyle/>
          <a:p>
            <a:fld id="{4CDE23C7-78A4-413A-A84B-93D4CC0A9EB1}" type="datetimeFigureOut">
              <a:rPr lang="en-US" smtClean="0"/>
              <a:t>6/1/2023</a:t>
            </a:fld>
            <a:endParaRPr lang="en-US"/>
          </a:p>
        </p:txBody>
      </p:sp>
      <p:sp>
        <p:nvSpPr>
          <p:cNvPr id="6" name="Footer Placeholder 5">
            <a:extLst>
              <a:ext uri="{FF2B5EF4-FFF2-40B4-BE49-F238E27FC236}">
                <a16:creationId xmlns:a16="http://schemas.microsoft.com/office/drawing/2014/main" id="{D258F83F-4E9F-4607-A69B-DFC932560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24484-C6E4-4D8A-BDAB-09B1FBB43631}"/>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28384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0E843-90BA-4A7D-8F9F-FFE49387A618}"/>
              </a:ext>
            </a:extLst>
          </p:cNvPr>
          <p:cNvSpPr>
            <a:spLocks noGrp="1"/>
          </p:cNvSpPr>
          <p:nvPr>
            <p:ph type="title"/>
          </p:nvPr>
        </p:nvSpPr>
        <p:spPr>
          <a:xfrm>
            <a:off x="548639" y="950976"/>
            <a:ext cx="10995659" cy="107784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F7CA62-9B55-49B4-94B6-EAAF7D5AE0DC}"/>
              </a:ext>
            </a:extLst>
          </p:cNvPr>
          <p:cNvSpPr>
            <a:spLocks noGrp="1"/>
          </p:cNvSpPr>
          <p:nvPr>
            <p:ph type="body" idx="1"/>
          </p:nvPr>
        </p:nvSpPr>
        <p:spPr>
          <a:xfrm>
            <a:off x="548641" y="2028826"/>
            <a:ext cx="10995660" cy="4029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3CEA03-AAFA-4A69-A3DA-1DD0EF273F11}"/>
              </a:ext>
            </a:extLst>
          </p:cNvPr>
          <p:cNvSpPr>
            <a:spLocks noGrp="1"/>
          </p:cNvSpPr>
          <p:nvPr>
            <p:ph type="dt" sz="half" idx="2"/>
          </p:nvPr>
        </p:nvSpPr>
        <p:spPr>
          <a:xfrm>
            <a:off x="588729" y="6449535"/>
            <a:ext cx="2983095" cy="308453"/>
          </a:xfrm>
          <a:prstGeom prst="rect">
            <a:avLst/>
          </a:prstGeom>
        </p:spPr>
        <p:txBody>
          <a:bodyPr vert="horz" lIns="91440" tIns="45720" rIns="91440" bIns="45720" rtlCol="0" anchor="t"/>
          <a:lstStyle>
            <a:lvl1pPr algn="l">
              <a:defRPr sz="900">
                <a:solidFill>
                  <a:schemeClr val="tx1"/>
                </a:solidFill>
              </a:defRPr>
            </a:lvl1pPr>
          </a:lstStyle>
          <a:p>
            <a:fld id="{4CDE23C7-78A4-413A-A84B-93D4CC0A9EB1}" type="datetimeFigureOut">
              <a:rPr lang="en-US" smtClean="0"/>
              <a:pPr/>
              <a:t>6/1/2023</a:t>
            </a:fld>
            <a:endParaRPr lang="en-US" dirty="0"/>
          </a:p>
        </p:txBody>
      </p:sp>
      <p:sp>
        <p:nvSpPr>
          <p:cNvPr id="5" name="Footer Placeholder 4">
            <a:extLst>
              <a:ext uri="{FF2B5EF4-FFF2-40B4-BE49-F238E27FC236}">
                <a16:creationId xmlns:a16="http://schemas.microsoft.com/office/drawing/2014/main" id="{F3E97F43-1ECB-4FC2-863E-26CEE24A008A}"/>
              </a:ext>
            </a:extLst>
          </p:cNvPr>
          <p:cNvSpPr>
            <a:spLocks noGrp="1"/>
          </p:cNvSpPr>
          <p:nvPr>
            <p:ph type="ftr" sz="quarter" idx="3"/>
          </p:nvPr>
        </p:nvSpPr>
        <p:spPr>
          <a:xfrm>
            <a:off x="557924" y="173776"/>
            <a:ext cx="411480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3C7F9D8-4B2E-4871-B2AE-EFC06BE23179}"/>
              </a:ext>
            </a:extLst>
          </p:cNvPr>
          <p:cNvSpPr>
            <a:spLocks noGrp="1"/>
          </p:cNvSpPr>
          <p:nvPr>
            <p:ph type="sldNum" sz="quarter" idx="4"/>
          </p:nvPr>
        </p:nvSpPr>
        <p:spPr>
          <a:xfrm>
            <a:off x="10710710" y="6449535"/>
            <a:ext cx="932279" cy="308453"/>
          </a:xfrm>
          <a:prstGeom prst="rect">
            <a:avLst/>
          </a:prstGeom>
        </p:spPr>
        <p:txBody>
          <a:bodyPr vert="horz" lIns="91440" tIns="45720" rIns="91440" bIns="45720" rtlCol="0" anchor="t"/>
          <a:lstStyle>
            <a:lvl1pPr algn="r">
              <a:defRPr sz="900">
                <a:solidFill>
                  <a:schemeClr val="tx1"/>
                </a:solidFill>
              </a:defRPr>
            </a:lvl1pPr>
          </a:lstStyle>
          <a:p>
            <a:fld id="{6CB39E08-E0E5-4B1A-8F7D-08FE7678A3B6}" type="slidenum">
              <a:rPr lang="en-US" smtClean="0"/>
              <a:pPr/>
              <a:t>‹#›</a:t>
            </a:fld>
            <a:endParaRPr lang="en-US"/>
          </a:p>
        </p:txBody>
      </p:sp>
      <p:cxnSp>
        <p:nvCxnSpPr>
          <p:cNvPr id="7" name="Straight Connector 6">
            <a:extLst>
              <a:ext uri="{FF2B5EF4-FFF2-40B4-BE49-F238E27FC236}">
                <a16:creationId xmlns:a16="http://schemas.microsoft.com/office/drawing/2014/main" id="{462919E4-C488-4107-9EF1-66152F848008}"/>
              </a:ext>
            </a:extLst>
          </p:cNvPr>
          <p:cNvCxnSpPr>
            <a:cxnSpLocks/>
          </p:cNvCxnSpPr>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79732-4088-424C-A653-4534E4389443}"/>
              </a:ext>
            </a:extLst>
          </p:cNvPr>
          <p:cNvCxnSpPr>
            <a:cxnSpLocks/>
          </p:cNvCxnSpPr>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46296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ime lapse photography of cattle cow under clouds">
            <a:extLst>
              <a:ext uri="{FF2B5EF4-FFF2-40B4-BE49-F238E27FC236}">
                <a16:creationId xmlns:a16="http://schemas.microsoft.com/office/drawing/2014/main" id="{93F819F4-C5A4-4C2E-A217-F10C6D4F31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51" b="2849"/>
          <a:stretch/>
        </p:blipFill>
        <p:spPr bwMode="auto">
          <a:xfrm>
            <a:off x="1" y="10"/>
            <a:ext cx="12191999" cy="6857990"/>
          </a:xfrm>
          <a:prstGeom prst="rect">
            <a:avLst/>
          </a:prstGeom>
          <a:solidFill>
            <a:srgbClr val="FFFFFF"/>
          </a:solidFill>
        </p:spPr>
      </p:pic>
      <p:sp>
        <p:nvSpPr>
          <p:cNvPr id="2" name="Title 1">
            <a:extLst>
              <a:ext uri="{FF2B5EF4-FFF2-40B4-BE49-F238E27FC236}">
                <a16:creationId xmlns:a16="http://schemas.microsoft.com/office/drawing/2014/main" id="{E09DBCF0-CA8C-479E-8668-1B72A85D6FF6}"/>
              </a:ext>
            </a:extLst>
          </p:cNvPr>
          <p:cNvSpPr>
            <a:spLocks noGrp="1"/>
          </p:cNvSpPr>
          <p:nvPr>
            <p:ph type="ctrTitle"/>
          </p:nvPr>
        </p:nvSpPr>
        <p:spPr>
          <a:xfrm>
            <a:off x="548640" y="952500"/>
            <a:ext cx="5043268" cy="3641784"/>
          </a:xfrm>
        </p:spPr>
        <p:txBody>
          <a:bodyPr>
            <a:normAutofit/>
          </a:bodyPr>
          <a:lstStyle/>
          <a:p>
            <a:r>
              <a:rPr lang="en-AU">
                <a:solidFill>
                  <a:srgbClr val="FFFFFF"/>
                </a:solidFill>
              </a:rPr>
              <a:t>Awkward Grace</a:t>
            </a:r>
          </a:p>
        </p:txBody>
      </p:sp>
      <p:sp>
        <p:nvSpPr>
          <p:cNvPr id="3" name="Subtitle 2">
            <a:extLst>
              <a:ext uri="{FF2B5EF4-FFF2-40B4-BE49-F238E27FC236}">
                <a16:creationId xmlns:a16="http://schemas.microsoft.com/office/drawing/2014/main" id="{A0AB9DCB-D799-4A1F-8A83-F5671219C2CE}"/>
              </a:ext>
            </a:extLst>
          </p:cNvPr>
          <p:cNvSpPr>
            <a:spLocks noGrp="1"/>
          </p:cNvSpPr>
          <p:nvPr>
            <p:ph type="subTitle" idx="1"/>
          </p:nvPr>
        </p:nvSpPr>
        <p:spPr>
          <a:xfrm>
            <a:off x="6419346" y="4114800"/>
            <a:ext cx="5024722" cy="2087285"/>
          </a:xfrm>
        </p:spPr>
        <p:txBody>
          <a:bodyPr anchor="b">
            <a:normAutofit/>
          </a:bodyPr>
          <a:lstStyle/>
          <a:p>
            <a:r>
              <a:rPr lang="en-AU" sz="2800" dirty="0">
                <a:solidFill>
                  <a:srgbClr val="FFFFFF"/>
                </a:solidFill>
              </a:rPr>
              <a:t>The Gospel, Young People and a Cow named Jesus</a:t>
            </a:r>
          </a:p>
        </p:txBody>
      </p:sp>
      <p:sp>
        <p:nvSpPr>
          <p:cNvPr id="1053" name="Date Placeholder 3">
            <a:extLst>
              <a:ext uri="{FF2B5EF4-FFF2-40B4-BE49-F238E27FC236}">
                <a16:creationId xmlns:a16="http://schemas.microsoft.com/office/drawing/2014/main" id="{7F85241D-C269-487B-9FC3-6FC98CC7BD15}"/>
              </a:ext>
            </a:extLst>
          </p:cNvPr>
          <p:cNvSpPr>
            <a:spLocks noGrp="1"/>
          </p:cNvSpPr>
          <p:nvPr>
            <p:ph type="dt" sz="half" idx="10"/>
          </p:nvPr>
        </p:nvSpPr>
        <p:spPr>
          <a:xfrm>
            <a:off x="588729" y="6449535"/>
            <a:ext cx="2983095" cy="308453"/>
          </a:xfrm>
        </p:spPr>
        <p:txBody>
          <a:bodyPr/>
          <a:lstStyle/>
          <a:p>
            <a:pPr>
              <a:spcAft>
                <a:spcPts val="600"/>
              </a:spcAft>
            </a:pPr>
            <a:fld id="{CE31B4FC-6860-443D-BC09-903AB3D0191F}" type="datetime1">
              <a:rPr lang="en-US" smtClean="0">
                <a:solidFill>
                  <a:srgbClr val="FFFFFF"/>
                </a:solidFill>
                <a:effectLst>
                  <a:outerShdw blurRad="38100" dist="38100" dir="2700000" algn="tl">
                    <a:srgbClr val="000000">
                      <a:alpha val="43137"/>
                    </a:srgbClr>
                  </a:outerShdw>
                </a:effectLst>
              </a:rPr>
              <a:pPr>
                <a:spcAft>
                  <a:spcPts val="600"/>
                </a:spcAft>
              </a:pPr>
              <a:t>6/1/2023</a:t>
            </a:fld>
            <a:endParaRPr lang="en-US">
              <a:solidFill>
                <a:srgbClr val="FFFFFF"/>
              </a:solidFill>
              <a:effectLst>
                <a:outerShdw blurRad="38100" dist="38100" dir="2700000" algn="tl">
                  <a:srgbClr val="000000">
                    <a:alpha val="43137"/>
                  </a:srgbClr>
                </a:outerShdw>
              </a:effectLst>
            </a:endParaRPr>
          </a:p>
        </p:txBody>
      </p:sp>
      <p:sp>
        <p:nvSpPr>
          <p:cNvPr id="1055" name="Slide Number Placeholder 5">
            <a:extLst>
              <a:ext uri="{FF2B5EF4-FFF2-40B4-BE49-F238E27FC236}">
                <a16:creationId xmlns:a16="http://schemas.microsoft.com/office/drawing/2014/main" id="{E27B8990-9A72-47E9-AC0A-F6EB302F4E5E}"/>
              </a:ext>
            </a:extLst>
          </p:cNvPr>
          <p:cNvSpPr>
            <a:spLocks noGrp="1"/>
          </p:cNvSpPr>
          <p:nvPr>
            <p:ph type="sldNum" sz="quarter" idx="12"/>
          </p:nvPr>
        </p:nvSpPr>
        <p:spPr>
          <a:xfrm>
            <a:off x="10710710" y="6449535"/>
            <a:ext cx="932279" cy="308453"/>
          </a:xfrm>
        </p:spPr>
        <p:txBody>
          <a:bodyPr/>
          <a:lstStyle/>
          <a:p>
            <a:pPr>
              <a:spcAft>
                <a:spcPts val="600"/>
              </a:spcAft>
            </a:pPr>
            <a:fld id="{3FAE4C1A-77DB-4702-BC27-716D25204027}" type="slidenum">
              <a:rPr lang="en-US" smtClean="0">
                <a:solidFill>
                  <a:srgbClr val="FFFFFF"/>
                </a:solidFill>
                <a:effectLst>
                  <a:outerShdw blurRad="38100" dist="38100" dir="2700000" algn="tl">
                    <a:srgbClr val="000000">
                      <a:alpha val="43137"/>
                    </a:srgbClr>
                  </a:outerShdw>
                </a:effectLst>
              </a:rPr>
              <a:pPr>
                <a:spcAft>
                  <a:spcPts val="600"/>
                </a:spcAft>
              </a:pPr>
              <a:t>1</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3904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141964-1E7E-447B-934E-ECFA058BE1A8}"/>
              </a:ext>
            </a:extLst>
          </p:cNvPr>
          <p:cNvSpPr>
            <a:spLocks noGrp="1"/>
          </p:cNvSpPr>
          <p:nvPr>
            <p:ph type="title"/>
          </p:nvPr>
        </p:nvSpPr>
        <p:spPr>
          <a:xfrm>
            <a:off x="548641" y="952500"/>
            <a:ext cx="5547360" cy="1673254"/>
          </a:xfrm>
        </p:spPr>
        <p:txBody>
          <a:bodyPr>
            <a:normAutofit/>
          </a:bodyPr>
          <a:lstStyle/>
          <a:p>
            <a:r>
              <a:rPr lang="en-AU" sz="3700"/>
              <a:t>Stony Ground</a:t>
            </a:r>
            <a:br>
              <a:rPr lang="en-AU" sz="3700"/>
            </a:br>
            <a:br>
              <a:rPr lang="en-AU" sz="3700"/>
            </a:br>
            <a:r>
              <a:rPr lang="en-AU" sz="3700"/>
              <a:t>The world of shallow</a:t>
            </a:r>
          </a:p>
        </p:txBody>
      </p:sp>
      <p:pic>
        <p:nvPicPr>
          <p:cNvPr id="8196" name="Picture 4" descr="woman wearing striped turtle-neckline surrounded balloons">
            <a:extLst>
              <a:ext uri="{FF2B5EF4-FFF2-40B4-BE49-F238E27FC236}">
                <a16:creationId xmlns:a16="http://schemas.microsoft.com/office/drawing/2014/main" id="{2BEC48D2-9006-430B-BA90-5FB39C37B5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886" b="30386"/>
          <a:stretch/>
        </p:blipFill>
        <p:spPr bwMode="auto">
          <a:xfrm>
            <a:off x="647700" y="2895600"/>
            <a:ext cx="5448300" cy="3162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45A26CE1-F9A8-41CF-8D53-87FF40845C51}"/>
              </a:ext>
            </a:extLst>
          </p:cNvPr>
          <p:cNvSpPr>
            <a:spLocks noGrp="1"/>
          </p:cNvSpPr>
          <p:nvPr>
            <p:ph idx="1"/>
          </p:nvPr>
        </p:nvSpPr>
        <p:spPr>
          <a:xfrm>
            <a:off x="6835928" y="952500"/>
            <a:ext cx="4689605" cy="5105400"/>
          </a:xfrm>
        </p:spPr>
        <p:txBody>
          <a:bodyPr>
            <a:normAutofit lnSpcReduction="10000"/>
          </a:bodyPr>
          <a:lstStyle/>
          <a:p>
            <a:pPr>
              <a:lnSpc>
                <a:spcPct val="110000"/>
              </a:lnSpc>
            </a:pPr>
            <a:r>
              <a:rPr lang="en-AU" dirty="0"/>
              <a:t>How shallow?</a:t>
            </a:r>
          </a:p>
          <a:p>
            <a:pPr>
              <a:lnSpc>
                <a:spcPct val="110000"/>
              </a:lnSpc>
            </a:pPr>
            <a:r>
              <a:rPr lang="en-AU" dirty="0"/>
              <a:t>The world in which they walk is defined by beauty less than an inch deep and contained in a handheld screen.</a:t>
            </a:r>
          </a:p>
          <a:p>
            <a:pPr>
              <a:lnSpc>
                <a:spcPct val="110000"/>
              </a:lnSpc>
            </a:pPr>
            <a:r>
              <a:rPr lang="en-AU" dirty="0"/>
              <a:t>Some of the most popular movies in the last few years? A bear that snorts cocaine. A bachelor party defined by its hangover. Endless teenage dramas wallowing in empty sex, wasted youth, and non-stop angst.</a:t>
            </a:r>
          </a:p>
          <a:p>
            <a:pPr>
              <a:lnSpc>
                <a:spcPct val="110000"/>
              </a:lnSpc>
            </a:pPr>
            <a:r>
              <a:rPr lang="en-AU" dirty="0"/>
              <a:t>Faith is seen as boring and irrelevant, (perhaps even anathema) to developing their ‘brand.’</a:t>
            </a:r>
          </a:p>
        </p:txBody>
      </p:sp>
      <p:sp>
        <p:nvSpPr>
          <p:cNvPr id="7177" name="Date Placeholder 3">
            <a:extLst>
              <a:ext uri="{FF2B5EF4-FFF2-40B4-BE49-F238E27FC236}">
                <a16:creationId xmlns:a16="http://schemas.microsoft.com/office/drawing/2014/main" id="{19625D53-AF20-4FA5-A107-0467640F0DE9}"/>
              </a:ext>
            </a:extLst>
          </p:cNvPr>
          <p:cNvSpPr>
            <a:spLocks noGrp="1"/>
          </p:cNvSpPr>
          <p:nvPr>
            <p:ph type="dt" sz="half" idx="10"/>
          </p:nvPr>
        </p:nvSpPr>
        <p:spPr>
          <a:xfrm>
            <a:off x="588729" y="6449535"/>
            <a:ext cx="2983095" cy="308453"/>
          </a:xfrm>
        </p:spPr>
        <p:txBody>
          <a:bodyPr>
            <a:normAutofit/>
          </a:bodyPr>
          <a:lstStyle/>
          <a:p>
            <a:pPr>
              <a:spcAft>
                <a:spcPts val="600"/>
              </a:spcAft>
            </a:pPr>
            <a:fld id="{ACFA3A88-BE9B-4766-8AA5-E2A9B5C4BB10}" type="datetime1">
              <a:rPr lang="en-US" smtClean="0"/>
              <a:pPr>
                <a:spcAft>
                  <a:spcPts val="600"/>
                </a:spcAft>
              </a:pPr>
              <a:t>6/1/2023</a:t>
            </a:fld>
            <a:endParaRPr lang="en-US" dirty="0"/>
          </a:p>
        </p:txBody>
      </p:sp>
      <p:sp>
        <p:nvSpPr>
          <p:cNvPr id="7179" name="Slide Number Placeholder 5">
            <a:extLst>
              <a:ext uri="{FF2B5EF4-FFF2-40B4-BE49-F238E27FC236}">
                <a16:creationId xmlns:a16="http://schemas.microsoft.com/office/drawing/2014/main" id="{BB936915-9740-4DE1-9465-4DC7FD64274F}"/>
              </a:ext>
            </a:extLst>
          </p:cNvPr>
          <p:cNvSpPr>
            <a:spLocks noGrp="1"/>
          </p:cNvSpPr>
          <p:nvPr>
            <p:ph type="sldNum" sz="quarter" idx="12"/>
          </p:nvPr>
        </p:nvSpPr>
        <p:spPr>
          <a:xfrm>
            <a:off x="10710710" y="6449535"/>
            <a:ext cx="932279" cy="308453"/>
          </a:xfrm>
        </p:spPr>
        <p:txBody>
          <a:bodyPr>
            <a:normAutofit/>
          </a:bodyPr>
          <a:lstStyle/>
          <a:p>
            <a:pPr>
              <a:spcAft>
                <a:spcPts val="600"/>
              </a:spcAft>
            </a:pPr>
            <a:fld id="{3FAE4C1A-77DB-4702-BC27-716D25204027}" type="slidenum">
              <a:rPr lang="en-US" smtClean="0"/>
              <a:pPr>
                <a:spcAft>
                  <a:spcPts val="600"/>
                </a:spcAft>
              </a:pPr>
              <a:t>10</a:t>
            </a:fld>
            <a:endParaRPr lang="en-US" dirty="0"/>
          </a:p>
        </p:txBody>
      </p:sp>
    </p:spTree>
    <p:extLst>
      <p:ext uri="{BB962C8B-B14F-4D97-AF65-F5344CB8AC3E}">
        <p14:creationId xmlns:p14="http://schemas.microsoft.com/office/powerpoint/2010/main" val="200230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141964-1E7E-447B-934E-ECFA058BE1A8}"/>
              </a:ext>
            </a:extLst>
          </p:cNvPr>
          <p:cNvSpPr>
            <a:spLocks noGrp="1"/>
          </p:cNvSpPr>
          <p:nvPr>
            <p:ph type="title"/>
          </p:nvPr>
        </p:nvSpPr>
        <p:spPr>
          <a:xfrm>
            <a:off x="548641" y="952500"/>
            <a:ext cx="5547360" cy="1673254"/>
          </a:xfrm>
        </p:spPr>
        <p:txBody>
          <a:bodyPr>
            <a:normAutofit fontScale="90000"/>
          </a:bodyPr>
          <a:lstStyle/>
          <a:p>
            <a:r>
              <a:rPr lang="en-AU" sz="3700" dirty="0"/>
              <a:t>Thorny Ground</a:t>
            </a:r>
            <a:br>
              <a:rPr lang="en-AU" sz="3700" dirty="0"/>
            </a:br>
            <a:r>
              <a:rPr lang="en-AU" sz="3700" dirty="0"/>
              <a:t>The choking world of undeniably perplexing relationships</a:t>
            </a:r>
          </a:p>
        </p:txBody>
      </p:sp>
      <p:sp>
        <p:nvSpPr>
          <p:cNvPr id="6" name="Text Placeholder 5">
            <a:extLst>
              <a:ext uri="{FF2B5EF4-FFF2-40B4-BE49-F238E27FC236}">
                <a16:creationId xmlns:a16="http://schemas.microsoft.com/office/drawing/2014/main" id="{45A26CE1-F9A8-41CF-8D53-87FF40845C51}"/>
              </a:ext>
            </a:extLst>
          </p:cNvPr>
          <p:cNvSpPr>
            <a:spLocks noGrp="1"/>
          </p:cNvSpPr>
          <p:nvPr>
            <p:ph idx="1"/>
          </p:nvPr>
        </p:nvSpPr>
        <p:spPr>
          <a:xfrm>
            <a:off x="6835928" y="952500"/>
            <a:ext cx="4689605" cy="5105400"/>
          </a:xfrm>
        </p:spPr>
        <p:txBody>
          <a:bodyPr>
            <a:normAutofit/>
          </a:bodyPr>
          <a:lstStyle/>
          <a:p>
            <a:pPr>
              <a:lnSpc>
                <a:spcPct val="110000"/>
              </a:lnSpc>
            </a:pPr>
            <a:r>
              <a:rPr lang="en-AU" dirty="0"/>
              <a:t>Teens spent an average of 7.5 hours online per day. (Pew)</a:t>
            </a:r>
          </a:p>
          <a:p>
            <a:pPr>
              <a:lnSpc>
                <a:spcPct val="110000"/>
              </a:lnSpc>
            </a:pPr>
            <a:r>
              <a:rPr lang="en-AU" dirty="0"/>
              <a:t>About 1 in 5 teens use YouTube constantly (Pew)</a:t>
            </a:r>
          </a:p>
          <a:p>
            <a:pPr>
              <a:lnSpc>
                <a:spcPct val="110000"/>
              </a:lnSpc>
            </a:pPr>
            <a:r>
              <a:rPr lang="en-AU" dirty="0"/>
              <a:t>About 1 in 4 are on the internet constantly (Pew)</a:t>
            </a:r>
          </a:p>
          <a:p>
            <a:pPr>
              <a:lnSpc>
                <a:spcPct val="110000"/>
              </a:lnSpc>
            </a:pPr>
            <a:r>
              <a:rPr lang="en-AU" dirty="0"/>
              <a:t>54% of teens believe they are online just the right amount (Pew)</a:t>
            </a:r>
          </a:p>
          <a:p>
            <a:pPr>
              <a:lnSpc>
                <a:spcPct val="110000"/>
              </a:lnSpc>
            </a:pPr>
            <a:r>
              <a:rPr lang="en-AU" dirty="0"/>
              <a:t>90% of Australian kids have been bullied at least once. (</a:t>
            </a:r>
            <a:r>
              <a:rPr lang="en-AU" dirty="0" err="1"/>
              <a:t>Australiareviews</a:t>
            </a:r>
            <a:r>
              <a:rPr lang="en-AU" dirty="0"/>
              <a:t>)</a:t>
            </a:r>
          </a:p>
          <a:p>
            <a:pPr>
              <a:lnSpc>
                <a:spcPct val="110000"/>
              </a:lnSpc>
            </a:pPr>
            <a:r>
              <a:rPr lang="en-AU" dirty="0"/>
              <a:t>Kids believe they have no time for faith and it won’t help anyway</a:t>
            </a:r>
          </a:p>
        </p:txBody>
      </p:sp>
      <p:sp>
        <p:nvSpPr>
          <p:cNvPr id="7177" name="Date Placeholder 3">
            <a:extLst>
              <a:ext uri="{FF2B5EF4-FFF2-40B4-BE49-F238E27FC236}">
                <a16:creationId xmlns:a16="http://schemas.microsoft.com/office/drawing/2014/main" id="{19625D53-AF20-4FA5-A107-0467640F0DE9}"/>
              </a:ext>
            </a:extLst>
          </p:cNvPr>
          <p:cNvSpPr>
            <a:spLocks noGrp="1"/>
          </p:cNvSpPr>
          <p:nvPr>
            <p:ph type="dt" sz="half" idx="10"/>
          </p:nvPr>
        </p:nvSpPr>
        <p:spPr>
          <a:xfrm>
            <a:off x="588729" y="6449535"/>
            <a:ext cx="2983095" cy="308453"/>
          </a:xfrm>
        </p:spPr>
        <p:txBody>
          <a:bodyPr>
            <a:normAutofit/>
          </a:bodyPr>
          <a:lstStyle/>
          <a:p>
            <a:pPr>
              <a:spcAft>
                <a:spcPts val="600"/>
              </a:spcAft>
            </a:pPr>
            <a:fld id="{ACFA3A88-BE9B-4766-8AA5-E2A9B5C4BB10}" type="datetime1">
              <a:rPr lang="en-US" smtClean="0"/>
              <a:pPr>
                <a:spcAft>
                  <a:spcPts val="600"/>
                </a:spcAft>
              </a:pPr>
              <a:t>6/1/2023</a:t>
            </a:fld>
            <a:endParaRPr lang="en-US" dirty="0"/>
          </a:p>
        </p:txBody>
      </p:sp>
      <p:sp>
        <p:nvSpPr>
          <p:cNvPr id="7179" name="Slide Number Placeholder 5">
            <a:extLst>
              <a:ext uri="{FF2B5EF4-FFF2-40B4-BE49-F238E27FC236}">
                <a16:creationId xmlns:a16="http://schemas.microsoft.com/office/drawing/2014/main" id="{BB936915-9740-4DE1-9465-4DC7FD64274F}"/>
              </a:ext>
            </a:extLst>
          </p:cNvPr>
          <p:cNvSpPr>
            <a:spLocks noGrp="1"/>
          </p:cNvSpPr>
          <p:nvPr>
            <p:ph type="sldNum" sz="quarter" idx="12"/>
          </p:nvPr>
        </p:nvSpPr>
        <p:spPr>
          <a:xfrm>
            <a:off x="10710710" y="6449535"/>
            <a:ext cx="932279" cy="308453"/>
          </a:xfrm>
        </p:spPr>
        <p:txBody>
          <a:bodyPr>
            <a:normAutofit/>
          </a:bodyPr>
          <a:lstStyle/>
          <a:p>
            <a:pPr>
              <a:spcAft>
                <a:spcPts val="600"/>
              </a:spcAft>
            </a:pPr>
            <a:fld id="{3FAE4C1A-77DB-4702-BC27-716D25204027}" type="slidenum">
              <a:rPr lang="en-US" smtClean="0"/>
              <a:pPr>
                <a:spcAft>
                  <a:spcPts val="600"/>
                </a:spcAft>
              </a:pPr>
              <a:t>11</a:t>
            </a:fld>
            <a:endParaRPr lang="en-US" dirty="0"/>
          </a:p>
        </p:txBody>
      </p:sp>
      <p:pic>
        <p:nvPicPr>
          <p:cNvPr id="3074" name="Picture 2" descr="Image result for Boy. Size: 180 x 185. Source: commons.wikimedia.org">
            <a:extLst>
              <a:ext uri="{FF2B5EF4-FFF2-40B4-BE49-F238E27FC236}">
                <a16:creationId xmlns:a16="http://schemas.microsoft.com/office/drawing/2014/main" id="{466ACBD4-4B7D-4692-8E77-BE89DC3A8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448" y="2832100"/>
            <a:ext cx="3343275" cy="342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75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C76E-94CE-4AB7-80A1-4146FC86B81F}"/>
              </a:ext>
            </a:extLst>
          </p:cNvPr>
          <p:cNvSpPr>
            <a:spLocks noGrp="1"/>
          </p:cNvSpPr>
          <p:nvPr>
            <p:ph type="title"/>
          </p:nvPr>
        </p:nvSpPr>
        <p:spPr/>
        <p:txBody>
          <a:bodyPr/>
          <a:lstStyle/>
          <a:p>
            <a:r>
              <a:rPr lang="en-AU" dirty="0"/>
              <a:t>What does the face of a young person of fertile soil look like?</a:t>
            </a:r>
          </a:p>
        </p:txBody>
      </p:sp>
      <p:sp>
        <p:nvSpPr>
          <p:cNvPr id="3" name="Content Placeholder 2">
            <a:extLst>
              <a:ext uri="{FF2B5EF4-FFF2-40B4-BE49-F238E27FC236}">
                <a16:creationId xmlns:a16="http://schemas.microsoft.com/office/drawing/2014/main" id="{BD08AFA6-E20C-44D9-9000-7046C9F3CED7}"/>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294213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C76E-94CE-4AB7-80A1-4146FC86B81F}"/>
              </a:ext>
            </a:extLst>
          </p:cNvPr>
          <p:cNvSpPr>
            <a:spLocks noGrp="1"/>
          </p:cNvSpPr>
          <p:nvPr>
            <p:ph type="ctrTitle"/>
          </p:nvPr>
        </p:nvSpPr>
        <p:spPr>
          <a:xfrm>
            <a:off x="548639" y="952501"/>
            <a:ext cx="10983252" cy="791390"/>
          </a:xfrm>
        </p:spPr>
        <p:txBody>
          <a:bodyPr>
            <a:normAutofit/>
          </a:bodyPr>
          <a:lstStyle/>
          <a:p>
            <a:r>
              <a:rPr lang="en-AU" dirty="0"/>
              <a:t>Exactly the same.</a:t>
            </a:r>
          </a:p>
        </p:txBody>
      </p:sp>
      <p:sp>
        <p:nvSpPr>
          <p:cNvPr id="2055" name="Subtitle 2">
            <a:extLst>
              <a:ext uri="{FF2B5EF4-FFF2-40B4-BE49-F238E27FC236}">
                <a16:creationId xmlns:a16="http://schemas.microsoft.com/office/drawing/2014/main" id="{EEE29103-7EAD-4144-AEB1-9015FB7BF86F}"/>
              </a:ext>
            </a:extLst>
          </p:cNvPr>
          <p:cNvSpPr>
            <a:spLocks noGrp="1"/>
          </p:cNvSpPr>
          <p:nvPr>
            <p:ph type="subTitle" idx="1"/>
          </p:nvPr>
        </p:nvSpPr>
        <p:spPr>
          <a:xfrm>
            <a:off x="561049" y="1743891"/>
            <a:ext cx="10983252" cy="842555"/>
          </a:xfrm>
        </p:spPr>
        <p:txBody>
          <a:bodyPr anchor="t"/>
          <a:lstStyle/>
          <a:p>
            <a:endParaRPr lang="en-US" dirty="0"/>
          </a:p>
        </p:txBody>
      </p:sp>
      <p:pic>
        <p:nvPicPr>
          <p:cNvPr id="4" name="Picture 2" descr="woman in black crew neck shirt">
            <a:extLst>
              <a:ext uri="{FF2B5EF4-FFF2-40B4-BE49-F238E27FC236}">
                <a16:creationId xmlns:a16="http://schemas.microsoft.com/office/drawing/2014/main" id="{2EF4D9CC-10C7-490C-B532-6210FDA594DD}"/>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7918" r="1" b="32918"/>
          <a:stretch/>
        </p:blipFill>
        <p:spPr bwMode="auto">
          <a:xfrm>
            <a:off x="647699" y="2895603"/>
            <a:ext cx="3525847" cy="2607566"/>
          </a:xfrm>
          <a:prstGeom prst="rect">
            <a:avLst/>
          </a:prstGeom>
          <a:noFill/>
        </p:spPr>
      </p:pic>
      <p:pic>
        <p:nvPicPr>
          <p:cNvPr id="2050" name="Picture 2" descr="Image result for Boy. Size: 180 x 185. Source: commons.wikimedia.org">
            <a:extLst>
              <a:ext uri="{FF2B5EF4-FFF2-40B4-BE49-F238E27FC236}">
                <a16:creationId xmlns:a16="http://schemas.microsoft.com/office/drawing/2014/main" id="{EE9A17F3-61F1-40F9-97E0-F3DF7A554B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55348" y="2895602"/>
            <a:ext cx="3082384" cy="316229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5" name="Picture 4" descr="woman wearing striped turtle-neckline surrounded balloons">
            <a:extLst>
              <a:ext uri="{FF2B5EF4-FFF2-40B4-BE49-F238E27FC236}">
                <a16:creationId xmlns:a16="http://schemas.microsoft.com/office/drawing/2014/main" id="{74AEEB5F-92C9-4942-9F9C-392CC9AC71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886" b="30386"/>
          <a:stretch/>
        </p:blipFill>
        <p:spPr bwMode="auto">
          <a:xfrm>
            <a:off x="8019536" y="2895602"/>
            <a:ext cx="3524764" cy="204588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059" name="Date Placeholder 48">
            <a:extLst>
              <a:ext uri="{FF2B5EF4-FFF2-40B4-BE49-F238E27FC236}">
                <a16:creationId xmlns:a16="http://schemas.microsoft.com/office/drawing/2014/main" id="{496343E3-64B0-488B-8B72-F1C4F4E1EFA5}"/>
              </a:ext>
            </a:extLst>
          </p:cNvPr>
          <p:cNvSpPr>
            <a:spLocks noGrp="1"/>
          </p:cNvSpPr>
          <p:nvPr>
            <p:ph type="dt" sz="half" idx="10"/>
          </p:nvPr>
        </p:nvSpPr>
        <p:spPr>
          <a:xfrm>
            <a:off x="588729" y="6449535"/>
            <a:ext cx="2983095" cy="308453"/>
          </a:xfrm>
        </p:spPr>
        <p:txBody>
          <a:bodyPr/>
          <a:lstStyle/>
          <a:p>
            <a:pPr>
              <a:spcAft>
                <a:spcPts val="600"/>
              </a:spcAft>
            </a:pPr>
            <a:fld id="{00B1E12F-4F6A-4C9C-B601-48C7EC690006}" type="datetime1">
              <a:rPr lang="en-US" smtClean="0"/>
              <a:pPr>
                <a:spcAft>
                  <a:spcPts val="600"/>
                </a:spcAft>
              </a:pPr>
              <a:t>6/1/2023</a:t>
            </a:fld>
            <a:endParaRPr lang="en-US"/>
          </a:p>
        </p:txBody>
      </p:sp>
      <p:sp>
        <p:nvSpPr>
          <p:cNvPr id="2061" name="Slide Number Placeholder 50">
            <a:extLst>
              <a:ext uri="{FF2B5EF4-FFF2-40B4-BE49-F238E27FC236}">
                <a16:creationId xmlns:a16="http://schemas.microsoft.com/office/drawing/2014/main" id="{F2FEEBE0-736D-4103-904E-2AF3F9727D85}"/>
              </a:ext>
            </a:extLst>
          </p:cNvPr>
          <p:cNvSpPr>
            <a:spLocks noGrp="1"/>
          </p:cNvSpPr>
          <p:nvPr>
            <p:ph type="sldNum" sz="quarter" idx="12"/>
          </p:nvPr>
        </p:nvSpPr>
        <p:spPr>
          <a:xfrm>
            <a:off x="10710710" y="6449535"/>
            <a:ext cx="932279" cy="308453"/>
          </a:xfrm>
        </p:spPr>
        <p:txBody>
          <a:bodyPr/>
          <a:lstStyle/>
          <a:p>
            <a:pPr>
              <a:spcAft>
                <a:spcPts val="600"/>
              </a:spcAft>
            </a:pPr>
            <a:fld id="{3FAE4C1A-77DB-4702-BC27-716D25204027}" type="slidenum">
              <a:rPr lang="en-US" smtClean="0"/>
              <a:pPr>
                <a:spcAft>
                  <a:spcPts val="600"/>
                </a:spcAft>
              </a:pPr>
              <a:t>13</a:t>
            </a:fld>
            <a:endParaRPr lang="en-US"/>
          </a:p>
        </p:txBody>
      </p:sp>
    </p:spTree>
    <p:extLst>
      <p:ext uri="{BB962C8B-B14F-4D97-AF65-F5344CB8AC3E}">
        <p14:creationId xmlns:p14="http://schemas.microsoft.com/office/powerpoint/2010/main" val="1250147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39D5-5CD7-4C05-A259-D7778E9A080D}"/>
              </a:ext>
            </a:extLst>
          </p:cNvPr>
          <p:cNvSpPr>
            <a:spLocks noGrp="1"/>
          </p:cNvSpPr>
          <p:nvPr>
            <p:ph type="title"/>
          </p:nvPr>
        </p:nvSpPr>
        <p:spPr>
          <a:xfrm>
            <a:off x="548641" y="2895600"/>
            <a:ext cx="3342529" cy="3162299"/>
          </a:xfrm>
        </p:spPr>
        <p:txBody>
          <a:bodyPr anchor="b">
            <a:normAutofit/>
          </a:bodyPr>
          <a:lstStyle/>
          <a:p>
            <a:r>
              <a:rPr lang="en-AU" sz="2800"/>
              <a:t>How do we sow seeds?</a:t>
            </a:r>
          </a:p>
        </p:txBody>
      </p:sp>
      <p:sp>
        <p:nvSpPr>
          <p:cNvPr id="3" name="Content Placeholder 2">
            <a:extLst>
              <a:ext uri="{FF2B5EF4-FFF2-40B4-BE49-F238E27FC236}">
                <a16:creationId xmlns:a16="http://schemas.microsoft.com/office/drawing/2014/main" id="{3EDC74FE-D6ED-4F9D-963B-FA6E789FB49B}"/>
              </a:ext>
            </a:extLst>
          </p:cNvPr>
          <p:cNvSpPr>
            <a:spLocks noGrp="1"/>
          </p:cNvSpPr>
          <p:nvPr>
            <p:ph idx="1"/>
          </p:nvPr>
        </p:nvSpPr>
        <p:spPr>
          <a:xfrm>
            <a:off x="3725839" y="952500"/>
            <a:ext cx="7802969" cy="5087184"/>
          </a:xfrm>
        </p:spPr>
        <p:txBody>
          <a:bodyPr>
            <a:normAutofit/>
          </a:bodyPr>
          <a:lstStyle/>
          <a:p>
            <a:pPr marL="0" indent="0">
              <a:lnSpc>
                <a:spcPct val="110000"/>
              </a:lnSpc>
              <a:buNone/>
            </a:pPr>
            <a:r>
              <a:rPr lang="en-AU" sz="1700" dirty="0"/>
              <a:t>Walk the path with them. Explore the motorway of individualism to the goat track of corporate living. Don’t judge. Ask questions. ‘What is your favourite selfie? Tell me about that story?’ Eventually, when trust is built, that indeed they are not being judged or constantly being brought to the ‘good old days,’ they might enquire about a seed that you carry.</a:t>
            </a:r>
          </a:p>
          <a:p>
            <a:pPr marL="0" indent="0">
              <a:lnSpc>
                <a:spcPct val="110000"/>
              </a:lnSpc>
              <a:buNone/>
            </a:pPr>
            <a:r>
              <a:rPr lang="en-AU" sz="1700" dirty="0"/>
              <a:t>Walk with them from the shallows to the depths. Don’t chuck them in the deep end. Don’t judge. Ask questions. ‘Show me how </a:t>
            </a:r>
            <a:r>
              <a:rPr lang="en-AU" sz="1700" dirty="0" err="1"/>
              <a:t>TikTok</a:t>
            </a:r>
            <a:r>
              <a:rPr lang="en-AU" sz="1700" dirty="0"/>
              <a:t> works? What do you think someone my age might be interested in on </a:t>
            </a:r>
            <a:r>
              <a:rPr lang="en-AU" sz="1700" dirty="0" err="1"/>
              <a:t>TikTok</a:t>
            </a:r>
            <a:r>
              <a:rPr lang="en-AU" sz="1700" dirty="0"/>
              <a:t>?’ Eventually, when trust is built, that indeed they are not being judged, they might take a step down the slope into waters where they must tread and learn to swim without fear.</a:t>
            </a:r>
          </a:p>
          <a:p>
            <a:pPr marL="0" indent="0">
              <a:lnSpc>
                <a:spcPct val="110000"/>
              </a:lnSpc>
              <a:buNone/>
            </a:pPr>
            <a:r>
              <a:rPr lang="en-AU" sz="1700" dirty="0"/>
              <a:t>Walk with them offline. This is the hardest for us and the easiest for them to feel judged. Share some food with them. Ask questions. Pay attention to their questions and answers. Give them space to retreat online for a few moments. Model good tech habits.</a:t>
            </a:r>
          </a:p>
        </p:txBody>
      </p:sp>
      <p:sp>
        <p:nvSpPr>
          <p:cNvPr id="10" name="Date Placeholder 3">
            <a:extLst>
              <a:ext uri="{FF2B5EF4-FFF2-40B4-BE49-F238E27FC236}">
                <a16:creationId xmlns:a16="http://schemas.microsoft.com/office/drawing/2014/main" id="{A60C28C0-EFDC-4047-81BA-16DBA9A9132E}"/>
              </a:ext>
            </a:extLst>
          </p:cNvPr>
          <p:cNvSpPr>
            <a:spLocks noGrp="1"/>
          </p:cNvSpPr>
          <p:nvPr>
            <p:ph type="dt" sz="half" idx="10"/>
          </p:nvPr>
        </p:nvSpPr>
        <p:spPr>
          <a:xfrm>
            <a:off x="588729" y="6449535"/>
            <a:ext cx="2983095" cy="308453"/>
          </a:xfrm>
        </p:spPr>
        <p:txBody>
          <a:bodyPr/>
          <a:lstStyle/>
          <a:p>
            <a:pPr>
              <a:spcAft>
                <a:spcPts val="600"/>
              </a:spcAft>
            </a:pPr>
            <a:fld id="{8DDFFE4C-CD06-46F1-8374-BA030F00F60D}" type="datetime1">
              <a:rPr lang="en-US" smtClean="0"/>
              <a:pPr>
                <a:spcAft>
                  <a:spcPts val="600"/>
                </a:spcAft>
              </a:pPr>
              <a:t>6/1/2023</a:t>
            </a:fld>
            <a:endParaRPr lang="en-US"/>
          </a:p>
        </p:txBody>
      </p:sp>
      <p:sp>
        <p:nvSpPr>
          <p:cNvPr id="12" name="Slide Number Placeholder 5">
            <a:extLst>
              <a:ext uri="{FF2B5EF4-FFF2-40B4-BE49-F238E27FC236}">
                <a16:creationId xmlns:a16="http://schemas.microsoft.com/office/drawing/2014/main" id="{6D4D1CD5-79A4-491C-85F0-0EE21E8849CB}"/>
              </a:ext>
            </a:extLst>
          </p:cNvPr>
          <p:cNvSpPr>
            <a:spLocks noGrp="1"/>
          </p:cNvSpPr>
          <p:nvPr>
            <p:ph type="sldNum" sz="quarter" idx="12"/>
          </p:nvPr>
        </p:nvSpPr>
        <p:spPr>
          <a:xfrm>
            <a:off x="10710710" y="6449535"/>
            <a:ext cx="932279" cy="308453"/>
          </a:xfrm>
        </p:spPr>
        <p:txBody>
          <a:bodyPr/>
          <a:lstStyle/>
          <a:p>
            <a:pPr>
              <a:spcAft>
                <a:spcPts val="600"/>
              </a:spcAft>
            </a:pPr>
            <a:fld id="{3FAE4C1A-77DB-4702-BC27-716D25204027}" type="slidenum">
              <a:rPr lang="en-US" smtClean="0"/>
              <a:pPr>
                <a:spcAft>
                  <a:spcPts val="600"/>
                </a:spcAft>
              </a:pPr>
              <a:t>14</a:t>
            </a:fld>
            <a:endParaRPr lang="en-US"/>
          </a:p>
        </p:txBody>
      </p:sp>
    </p:spTree>
    <p:extLst>
      <p:ext uri="{BB962C8B-B14F-4D97-AF65-F5344CB8AC3E}">
        <p14:creationId xmlns:p14="http://schemas.microsoft.com/office/powerpoint/2010/main" val="1439612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oman lying on green textile">
            <a:extLst>
              <a:ext uri="{FF2B5EF4-FFF2-40B4-BE49-F238E27FC236}">
                <a16:creationId xmlns:a16="http://schemas.microsoft.com/office/drawing/2014/main" id="{CC7FB10B-6E50-4897-953A-ED109B5FC9B6}"/>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35353" b="27101"/>
          <a:stretch/>
        </p:blipFill>
        <p:spPr bwMode="auto">
          <a:xfrm>
            <a:off x="1" y="10"/>
            <a:ext cx="12191999" cy="6857990"/>
          </a:xfrm>
          <a:prstGeom prst="rect">
            <a:avLst/>
          </a:prstGeom>
          <a:solidFill>
            <a:srgbClr val="FFFFFF"/>
          </a:solidFill>
        </p:spPr>
      </p:pic>
      <p:sp>
        <p:nvSpPr>
          <p:cNvPr id="10247" name="Title 1">
            <a:extLst>
              <a:ext uri="{FF2B5EF4-FFF2-40B4-BE49-F238E27FC236}">
                <a16:creationId xmlns:a16="http://schemas.microsoft.com/office/drawing/2014/main" id="{BA4B1949-F4A7-44BB-A4B7-EB27A9663578}"/>
              </a:ext>
            </a:extLst>
          </p:cNvPr>
          <p:cNvSpPr>
            <a:spLocks noGrp="1"/>
          </p:cNvSpPr>
          <p:nvPr>
            <p:ph type="ctrTitle"/>
          </p:nvPr>
        </p:nvSpPr>
        <p:spPr>
          <a:xfrm>
            <a:off x="548640" y="2290864"/>
            <a:ext cx="5127674" cy="3767035"/>
          </a:xfrm>
        </p:spPr>
        <p:txBody>
          <a:bodyPr anchor="b">
            <a:normAutofit fontScale="90000"/>
          </a:bodyPr>
          <a:lstStyle/>
          <a:p>
            <a:r>
              <a:rPr lang="en-US" sz="5400" dirty="0">
                <a:solidFill>
                  <a:srgbClr val="FFFFFF"/>
                </a:solidFill>
                <a:effectLst>
                  <a:outerShdw blurRad="38100" dist="38100" dir="2700000" algn="tl">
                    <a:srgbClr val="000000">
                      <a:alpha val="43137"/>
                    </a:srgbClr>
                  </a:outerShdw>
                </a:effectLst>
              </a:rPr>
              <a:t>Just because you see this, doesn’t mean that your words haven’t done this…</a:t>
            </a:r>
          </a:p>
        </p:txBody>
      </p:sp>
      <p:sp>
        <p:nvSpPr>
          <p:cNvPr id="10249" name="Subtitle 2">
            <a:extLst>
              <a:ext uri="{FF2B5EF4-FFF2-40B4-BE49-F238E27FC236}">
                <a16:creationId xmlns:a16="http://schemas.microsoft.com/office/drawing/2014/main" id="{EEE29103-7EAD-4144-AEB1-9015FB7BF86F}"/>
              </a:ext>
            </a:extLst>
          </p:cNvPr>
          <p:cNvSpPr>
            <a:spLocks noGrp="1"/>
          </p:cNvSpPr>
          <p:nvPr>
            <p:ph type="subTitle" idx="1"/>
          </p:nvPr>
        </p:nvSpPr>
        <p:spPr>
          <a:xfrm>
            <a:off x="567186" y="952506"/>
            <a:ext cx="5127674" cy="1338358"/>
          </a:xfrm>
        </p:spPr>
        <p:txBody>
          <a:bodyPr anchor="t"/>
          <a:lstStyle/>
          <a:p>
            <a:endParaRPr lang="en-US" dirty="0">
              <a:solidFill>
                <a:srgbClr val="FFFFFF"/>
              </a:solidFill>
              <a:effectLst>
                <a:outerShdw blurRad="38100" dist="38100" dir="2700000" algn="tl">
                  <a:srgbClr val="000000">
                    <a:alpha val="43137"/>
                  </a:srgbClr>
                </a:outerShdw>
              </a:effectLst>
            </a:endParaRPr>
          </a:p>
        </p:txBody>
      </p:sp>
      <p:sp>
        <p:nvSpPr>
          <p:cNvPr id="10253" name="Date Placeholder 3">
            <a:extLst>
              <a:ext uri="{FF2B5EF4-FFF2-40B4-BE49-F238E27FC236}">
                <a16:creationId xmlns:a16="http://schemas.microsoft.com/office/drawing/2014/main" id="{7F85241D-C269-487B-9FC3-6FC98CC7BD15}"/>
              </a:ext>
            </a:extLst>
          </p:cNvPr>
          <p:cNvSpPr>
            <a:spLocks noGrp="1"/>
          </p:cNvSpPr>
          <p:nvPr>
            <p:ph type="dt" sz="half" idx="10"/>
          </p:nvPr>
        </p:nvSpPr>
        <p:spPr>
          <a:xfrm>
            <a:off x="588729" y="6449535"/>
            <a:ext cx="2983095" cy="308453"/>
          </a:xfrm>
        </p:spPr>
        <p:txBody>
          <a:bodyPr/>
          <a:lstStyle/>
          <a:p>
            <a:pPr>
              <a:spcAft>
                <a:spcPts val="600"/>
              </a:spcAft>
            </a:pPr>
            <a:fld id="{CE31B4FC-6860-443D-BC09-903AB3D0191F}" type="datetime1">
              <a:rPr lang="en-US" smtClean="0">
                <a:solidFill>
                  <a:srgbClr val="FFFFFF"/>
                </a:solidFill>
                <a:effectLst>
                  <a:outerShdw blurRad="38100" dist="38100" dir="2700000" algn="tl">
                    <a:srgbClr val="000000">
                      <a:alpha val="43137"/>
                    </a:srgbClr>
                  </a:outerShdw>
                </a:effectLst>
              </a:rPr>
              <a:pPr>
                <a:spcAft>
                  <a:spcPts val="600"/>
                </a:spcAft>
              </a:pPr>
              <a:t>6/1/2023</a:t>
            </a:fld>
            <a:endParaRPr lang="en-US">
              <a:solidFill>
                <a:srgbClr val="FFFFFF"/>
              </a:solidFill>
              <a:effectLst>
                <a:outerShdw blurRad="38100" dist="38100" dir="2700000" algn="tl">
                  <a:srgbClr val="000000">
                    <a:alpha val="43137"/>
                  </a:srgbClr>
                </a:outerShdw>
              </a:effectLst>
            </a:endParaRPr>
          </a:p>
        </p:txBody>
      </p:sp>
      <p:sp>
        <p:nvSpPr>
          <p:cNvPr id="10255" name="Slide Number Placeholder 5">
            <a:extLst>
              <a:ext uri="{FF2B5EF4-FFF2-40B4-BE49-F238E27FC236}">
                <a16:creationId xmlns:a16="http://schemas.microsoft.com/office/drawing/2014/main" id="{E27B8990-9A72-47E9-AC0A-F6EB302F4E5E}"/>
              </a:ext>
            </a:extLst>
          </p:cNvPr>
          <p:cNvSpPr>
            <a:spLocks noGrp="1"/>
          </p:cNvSpPr>
          <p:nvPr>
            <p:ph type="sldNum" sz="quarter" idx="12"/>
          </p:nvPr>
        </p:nvSpPr>
        <p:spPr>
          <a:xfrm>
            <a:off x="10710710" y="6449535"/>
            <a:ext cx="932279" cy="308453"/>
          </a:xfrm>
        </p:spPr>
        <p:txBody>
          <a:bodyPr/>
          <a:lstStyle/>
          <a:p>
            <a:pPr>
              <a:spcAft>
                <a:spcPts val="600"/>
              </a:spcAft>
            </a:pPr>
            <a:fld id="{3FAE4C1A-77DB-4702-BC27-716D25204027}" type="slidenum">
              <a:rPr lang="en-US" smtClean="0">
                <a:solidFill>
                  <a:srgbClr val="FFFFFF"/>
                </a:solidFill>
                <a:effectLst>
                  <a:outerShdw blurRad="38100" dist="38100" dir="2700000" algn="tl">
                    <a:srgbClr val="000000">
                      <a:alpha val="43137"/>
                    </a:srgbClr>
                  </a:outerShdw>
                </a:effectLst>
              </a:rPr>
              <a:pPr>
                <a:spcAft>
                  <a:spcPts val="600"/>
                </a:spcAft>
              </a:pPr>
              <a:t>15</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477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itle 1">
            <a:extLst>
              <a:ext uri="{FF2B5EF4-FFF2-40B4-BE49-F238E27FC236}">
                <a16:creationId xmlns:a16="http://schemas.microsoft.com/office/drawing/2014/main" id="{BA4B1949-F4A7-44BB-A4B7-EB27A9663578}"/>
              </a:ext>
            </a:extLst>
          </p:cNvPr>
          <p:cNvSpPr>
            <a:spLocks noGrp="1"/>
          </p:cNvSpPr>
          <p:nvPr>
            <p:ph type="ctrTitle"/>
          </p:nvPr>
        </p:nvSpPr>
        <p:spPr>
          <a:xfrm>
            <a:off x="548640" y="952500"/>
            <a:ext cx="3528060" cy="3893582"/>
          </a:xfrm>
        </p:spPr>
        <p:txBody>
          <a:bodyPr>
            <a:normAutofit/>
          </a:bodyPr>
          <a:lstStyle/>
          <a:p>
            <a:r>
              <a:rPr lang="en-US" sz="3600">
                <a:effectLst>
                  <a:outerShdw blurRad="38100" dist="38100" dir="2700000" algn="tl">
                    <a:srgbClr val="000000">
                      <a:alpha val="43137"/>
                    </a:srgbClr>
                  </a:outerShdw>
                </a:effectLst>
              </a:rPr>
              <a:t>I am not alone.</a:t>
            </a:r>
            <a:br>
              <a:rPr lang="en-US" sz="3600">
                <a:effectLst>
                  <a:outerShdw blurRad="38100" dist="38100" dir="2700000" algn="tl">
                    <a:srgbClr val="000000">
                      <a:alpha val="43137"/>
                    </a:srgbClr>
                  </a:outerShdw>
                </a:effectLst>
              </a:rPr>
            </a:br>
            <a:br>
              <a:rPr lang="en-US" sz="3600">
                <a:effectLst>
                  <a:outerShdw blurRad="38100" dist="38100" dir="2700000" algn="tl">
                    <a:srgbClr val="000000">
                      <a:alpha val="43137"/>
                    </a:srgbClr>
                  </a:outerShdw>
                </a:effectLst>
              </a:rPr>
            </a:br>
            <a:r>
              <a:rPr lang="en-US" sz="3600">
                <a:effectLst>
                  <a:outerShdw blurRad="38100" dist="38100" dir="2700000" algn="tl">
                    <a:srgbClr val="000000">
                      <a:alpha val="43137"/>
                    </a:srgbClr>
                  </a:outerShdw>
                </a:effectLst>
              </a:rPr>
              <a:t>God is real and loves me.</a:t>
            </a:r>
            <a:br>
              <a:rPr lang="en-US" sz="3600">
                <a:effectLst>
                  <a:outerShdw blurRad="38100" dist="38100" dir="2700000" algn="tl">
                    <a:srgbClr val="000000">
                      <a:alpha val="43137"/>
                    </a:srgbClr>
                  </a:outerShdw>
                </a:effectLst>
              </a:rPr>
            </a:br>
            <a:br>
              <a:rPr lang="en-US" sz="3600">
                <a:effectLst>
                  <a:outerShdw blurRad="38100" dist="38100" dir="2700000" algn="tl">
                    <a:srgbClr val="000000">
                      <a:alpha val="43137"/>
                    </a:srgbClr>
                  </a:outerShdw>
                </a:effectLst>
              </a:rPr>
            </a:br>
            <a:r>
              <a:rPr lang="en-US" sz="3600">
                <a:effectLst>
                  <a:outerShdw blurRad="38100" dist="38100" dir="2700000" algn="tl">
                    <a:srgbClr val="000000">
                      <a:alpha val="43137"/>
                    </a:srgbClr>
                  </a:outerShdw>
                </a:effectLst>
              </a:rPr>
              <a:t>I am precious.</a:t>
            </a:r>
            <a:br>
              <a:rPr lang="en-US" sz="3600">
                <a:effectLst>
                  <a:outerShdw blurRad="38100" dist="38100" dir="2700000" algn="tl">
                    <a:srgbClr val="000000">
                      <a:alpha val="43137"/>
                    </a:srgbClr>
                  </a:outerShdw>
                </a:effectLst>
              </a:rPr>
            </a:br>
            <a:br>
              <a:rPr lang="en-US" sz="3600">
                <a:effectLst>
                  <a:outerShdw blurRad="38100" dist="38100" dir="2700000" algn="tl">
                    <a:srgbClr val="000000">
                      <a:alpha val="43137"/>
                    </a:srgbClr>
                  </a:outerShdw>
                </a:effectLst>
              </a:rPr>
            </a:br>
            <a:r>
              <a:rPr lang="en-US" sz="3600">
                <a:effectLst>
                  <a:outerShdw blurRad="38100" dist="38100" dir="2700000" algn="tl">
                    <a:srgbClr val="000000">
                      <a:alpha val="43137"/>
                    </a:srgbClr>
                  </a:outerShdw>
                </a:effectLst>
              </a:rPr>
              <a:t>I love life.</a:t>
            </a:r>
          </a:p>
        </p:txBody>
      </p:sp>
      <p:pic>
        <p:nvPicPr>
          <p:cNvPr id="4098" name="Picture 2" descr="Image result for excited teen image">
            <a:extLst>
              <a:ext uri="{FF2B5EF4-FFF2-40B4-BE49-F238E27FC236}">
                <a16:creationId xmlns:a16="http://schemas.microsoft.com/office/drawing/2014/main" id="{763C2EBD-D575-440B-BDF0-FF4A3E8AB2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1203627"/>
            <a:ext cx="6896100" cy="460314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2303" name="Slide Number Placeholder 5">
            <a:extLst>
              <a:ext uri="{FF2B5EF4-FFF2-40B4-BE49-F238E27FC236}">
                <a16:creationId xmlns:a16="http://schemas.microsoft.com/office/drawing/2014/main" id="{E27B8990-9A72-47E9-AC0A-F6EB302F4E5E}"/>
              </a:ext>
            </a:extLst>
          </p:cNvPr>
          <p:cNvSpPr>
            <a:spLocks noGrp="1"/>
          </p:cNvSpPr>
          <p:nvPr>
            <p:ph type="sldNum" sz="quarter" idx="12"/>
          </p:nvPr>
        </p:nvSpPr>
        <p:spPr>
          <a:xfrm>
            <a:off x="10710710" y="6449535"/>
            <a:ext cx="932279" cy="308453"/>
          </a:xfrm>
        </p:spPr>
        <p:txBody>
          <a:bodyPr>
            <a:normAutofit/>
          </a:bodyPr>
          <a:lstStyle/>
          <a:p>
            <a:pPr>
              <a:spcAft>
                <a:spcPts val="600"/>
              </a:spcAft>
            </a:pPr>
            <a:fld id="{3FAE4C1A-77DB-4702-BC27-716D25204027}" type="slidenum">
              <a:rPr lang="en-US" smtClean="0">
                <a:effectLst>
                  <a:outerShdw blurRad="38100" dist="38100" dir="2700000" algn="tl">
                    <a:srgbClr val="000000">
                      <a:alpha val="43137"/>
                    </a:srgbClr>
                  </a:outerShdw>
                </a:effectLst>
              </a:rPr>
              <a:pPr>
                <a:spcAft>
                  <a:spcPts val="600"/>
                </a:spcAft>
              </a:pPr>
              <a:t>16</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969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me lapse photography of cattle cow under clouds">
            <a:extLst>
              <a:ext uri="{FF2B5EF4-FFF2-40B4-BE49-F238E27FC236}">
                <a16:creationId xmlns:a16="http://schemas.microsoft.com/office/drawing/2014/main" id="{42EEE381-CC31-4461-B603-85C07CCD1D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51" b="2849"/>
          <a:stretch/>
        </p:blipFill>
        <p:spPr bwMode="auto">
          <a:xfrm>
            <a:off x="20" y="10"/>
            <a:ext cx="1219198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69E00459-BD20-460E-A72A-DD2BF571F9FE}"/>
              </a:ext>
            </a:extLst>
          </p:cNvPr>
          <p:cNvSpPr>
            <a:spLocks noGrp="1"/>
          </p:cNvSpPr>
          <p:nvPr>
            <p:ph type="title"/>
          </p:nvPr>
        </p:nvSpPr>
        <p:spPr>
          <a:xfrm>
            <a:off x="307570" y="601841"/>
            <a:ext cx="10995659" cy="1077849"/>
          </a:xfrm>
        </p:spPr>
        <p:txBody>
          <a:bodyPr/>
          <a:lstStyle/>
          <a:p>
            <a:r>
              <a:rPr lang="en-AU" dirty="0">
                <a:solidFill>
                  <a:schemeClr val="bg1"/>
                </a:solidFill>
              </a:rPr>
              <a:t>The struggle to engage is…</a:t>
            </a:r>
          </a:p>
        </p:txBody>
      </p:sp>
      <p:sp>
        <p:nvSpPr>
          <p:cNvPr id="1033" name="Date Placeholder 1">
            <a:extLst>
              <a:ext uri="{FF2B5EF4-FFF2-40B4-BE49-F238E27FC236}">
                <a16:creationId xmlns:a16="http://schemas.microsoft.com/office/drawing/2014/main" id="{5A1321F3-EC95-4669-9B6A-38B704B2E6F1}"/>
              </a:ext>
            </a:extLst>
          </p:cNvPr>
          <p:cNvSpPr>
            <a:spLocks noGrp="1"/>
          </p:cNvSpPr>
          <p:nvPr>
            <p:ph type="dt" sz="half" idx="10"/>
          </p:nvPr>
        </p:nvSpPr>
        <p:spPr/>
        <p:txBody>
          <a:bodyPr/>
          <a:lstStyle/>
          <a:p>
            <a:pPr>
              <a:spcAft>
                <a:spcPts val="600"/>
              </a:spcAft>
            </a:pPr>
            <a:fld id="{27C4BEC6-7070-4A85-A3AA-DDC50C873C20}" type="datetime1">
              <a:rPr lang="en-US" smtClean="0">
                <a:solidFill>
                  <a:srgbClr val="FFFFFF"/>
                </a:solidFill>
                <a:effectLst>
                  <a:outerShdw blurRad="38100" dist="38100" dir="2700000" algn="tl">
                    <a:srgbClr val="000000">
                      <a:alpha val="43137"/>
                    </a:srgbClr>
                  </a:outerShdw>
                </a:effectLst>
              </a:rPr>
              <a:pPr>
                <a:spcAft>
                  <a:spcPts val="600"/>
                </a:spcAft>
              </a:pPr>
              <a:t>6/1/2023</a:t>
            </a:fld>
            <a:endParaRPr lang="en-US">
              <a:solidFill>
                <a:srgbClr val="FFFFFF"/>
              </a:solidFill>
              <a:effectLst>
                <a:outerShdw blurRad="38100" dist="38100" dir="2700000" algn="tl">
                  <a:srgbClr val="000000">
                    <a:alpha val="43137"/>
                  </a:srgbClr>
                </a:outerShdw>
              </a:effectLst>
            </a:endParaRPr>
          </a:p>
        </p:txBody>
      </p:sp>
      <p:sp>
        <p:nvSpPr>
          <p:cNvPr id="1035" name="Slide Number Placeholder 3">
            <a:extLst>
              <a:ext uri="{FF2B5EF4-FFF2-40B4-BE49-F238E27FC236}">
                <a16:creationId xmlns:a16="http://schemas.microsoft.com/office/drawing/2014/main" id="{E2199FE8-C3BA-4CFA-ABD6-BE5E4D28DAB8}"/>
              </a:ext>
            </a:extLst>
          </p:cNvPr>
          <p:cNvSpPr>
            <a:spLocks noGrp="1"/>
          </p:cNvSpPr>
          <p:nvPr>
            <p:ph type="sldNum" sz="quarter" idx="12"/>
          </p:nvPr>
        </p:nvSpPr>
        <p:spPr/>
        <p:txBody>
          <a:bodyPr/>
          <a:lstStyle/>
          <a:p>
            <a:pPr>
              <a:spcAft>
                <a:spcPts val="600"/>
              </a:spcAft>
            </a:pPr>
            <a:fld id="{3FAE4C1A-77DB-4702-BC27-716D25204027}" type="slidenum">
              <a:rPr lang="en-US" smtClean="0">
                <a:solidFill>
                  <a:srgbClr val="FFFFFF"/>
                </a:solidFill>
                <a:effectLst>
                  <a:outerShdw blurRad="38100" dist="38100" dir="2700000" algn="tl">
                    <a:srgbClr val="000000">
                      <a:alpha val="43137"/>
                    </a:srgbClr>
                  </a:outerShdw>
                </a:effectLst>
              </a:rPr>
              <a:pPr>
                <a:spcAft>
                  <a:spcPts val="600"/>
                </a:spcAft>
              </a:pPr>
              <a:t>2</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396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250FB-F24D-4336-940B-77B3443AF60C}"/>
              </a:ext>
            </a:extLst>
          </p:cNvPr>
          <p:cNvSpPr>
            <a:spLocks noGrp="1"/>
          </p:cNvSpPr>
          <p:nvPr>
            <p:ph type="title"/>
          </p:nvPr>
        </p:nvSpPr>
        <p:spPr>
          <a:xfrm>
            <a:off x="548640" y="950976"/>
            <a:ext cx="5547360" cy="1828798"/>
          </a:xfrm>
        </p:spPr>
        <p:txBody>
          <a:bodyPr>
            <a:normAutofit/>
          </a:bodyPr>
          <a:lstStyle/>
          <a:p>
            <a:r>
              <a:rPr lang="en-AU"/>
              <a:t>Matthew 13</a:t>
            </a:r>
          </a:p>
        </p:txBody>
      </p:sp>
      <p:sp>
        <p:nvSpPr>
          <p:cNvPr id="3" name="Content Placeholder 2">
            <a:extLst>
              <a:ext uri="{FF2B5EF4-FFF2-40B4-BE49-F238E27FC236}">
                <a16:creationId xmlns:a16="http://schemas.microsoft.com/office/drawing/2014/main" id="{97B6ACA6-87D3-47A7-91E0-9897203E427B}"/>
              </a:ext>
            </a:extLst>
          </p:cNvPr>
          <p:cNvSpPr>
            <a:spLocks noGrp="1"/>
          </p:cNvSpPr>
          <p:nvPr>
            <p:ph idx="1"/>
          </p:nvPr>
        </p:nvSpPr>
        <p:spPr>
          <a:xfrm>
            <a:off x="555136" y="2895600"/>
            <a:ext cx="5547360" cy="3175088"/>
          </a:xfrm>
        </p:spPr>
        <p:txBody>
          <a:bodyPr>
            <a:normAutofit/>
          </a:bodyPr>
          <a:lstStyle/>
          <a:p>
            <a:pPr marL="0" indent="0">
              <a:buNone/>
            </a:pPr>
            <a:r>
              <a:rPr lang="en-AU"/>
              <a:t>That same day, Jesus went out of the house and sat by the lake. Such large crowds gathered around him that he got into a boat and sat in it, while all the people stood on the shore. Then he told them many things in parables, saying…</a:t>
            </a:r>
          </a:p>
          <a:p>
            <a:pPr marL="0" indent="0">
              <a:buNone/>
            </a:pPr>
            <a:r>
              <a:rPr lang="en-AU"/>
              <a:t>‘A farmer went out to sow his seed…’</a:t>
            </a:r>
          </a:p>
        </p:txBody>
      </p:sp>
      <p:pic>
        <p:nvPicPr>
          <p:cNvPr id="2052" name="Picture 4" descr="red and white round fruits on black surface">
            <a:extLst>
              <a:ext uri="{FF2B5EF4-FFF2-40B4-BE49-F238E27FC236}">
                <a16:creationId xmlns:a16="http://schemas.microsoft.com/office/drawing/2014/main" id="{7AF29C3D-68FD-4455-B623-BEC4D93AFD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345" b="-1"/>
          <a:stretch/>
        </p:blipFill>
        <p:spPr bwMode="auto">
          <a:xfrm>
            <a:off x="6747404" y="952500"/>
            <a:ext cx="4804105" cy="5118188"/>
          </a:xfrm>
          <a:prstGeom prst="rect">
            <a:avLst/>
          </a:prstGeom>
          <a:solidFill>
            <a:srgbClr val="FFFFFF"/>
          </a:solidFill>
        </p:spPr>
      </p:pic>
      <p:sp>
        <p:nvSpPr>
          <p:cNvPr id="11" name="Date Placeholder 3">
            <a:extLst>
              <a:ext uri="{FF2B5EF4-FFF2-40B4-BE49-F238E27FC236}">
                <a16:creationId xmlns:a16="http://schemas.microsoft.com/office/drawing/2014/main" id="{A60C28C0-EFDC-4047-81BA-16DBA9A9132E}"/>
              </a:ext>
            </a:extLst>
          </p:cNvPr>
          <p:cNvSpPr>
            <a:spLocks noGrp="1"/>
          </p:cNvSpPr>
          <p:nvPr>
            <p:ph type="dt" sz="half" idx="10"/>
          </p:nvPr>
        </p:nvSpPr>
        <p:spPr>
          <a:xfrm>
            <a:off x="588729" y="6449535"/>
            <a:ext cx="2983095" cy="308453"/>
          </a:xfrm>
        </p:spPr>
        <p:txBody>
          <a:bodyPr>
            <a:normAutofit/>
          </a:bodyPr>
          <a:lstStyle/>
          <a:p>
            <a:pPr>
              <a:spcAft>
                <a:spcPts val="600"/>
              </a:spcAft>
            </a:pPr>
            <a:fld id="{966F84F2-8A04-4430-BDD5-201029A017D9}" type="datetime1">
              <a:rPr lang="en-US" smtClean="0">
                <a:effectLst>
                  <a:outerShdw blurRad="38100" dist="38100" dir="2700000" algn="tl">
                    <a:srgbClr val="000000">
                      <a:alpha val="43137"/>
                    </a:srgbClr>
                  </a:outerShdw>
                </a:effectLst>
              </a:rPr>
              <a:pPr>
                <a:spcAft>
                  <a:spcPts val="600"/>
                </a:spcAft>
              </a:pPr>
              <a:t>6/1/2023</a:t>
            </a:fld>
            <a:endParaRPr lang="en-US">
              <a:effectLst>
                <a:outerShdw blurRad="38100" dist="38100" dir="2700000" algn="tl">
                  <a:srgbClr val="000000">
                    <a:alpha val="43137"/>
                  </a:srgbClr>
                </a:outerShdw>
              </a:effectLst>
            </a:endParaRPr>
          </a:p>
        </p:txBody>
      </p:sp>
      <p:sp>
        <p:nvSpPr>
          <p:cNvPr id="13" name="Slide Number Placeholder 5">
            <a:extLst>
              <a:ext uri="{FF2B5EF4-FFF2-40B4-BE49-F238E27FC236}">
                <a16:creationId xmlns:a16="http://schemas.microsoft.com/office/drawing/2014/main" id="{6D4D1CD5-79A4-491C-85F0-0EE21E8849CB}"/>
              </a:ext>
            </a:extLst>
          </p:cNvPr>
          <p:cNvSpPr>
            <a:spLocks noGrp="1"/>
          </p:cNvSpPr>
          <p:nvPr>
            <p:ph type="sldNum" sz="quarter" idx="12"/>
          </p:nvPr>
        </p:nvSpPr>
        <p:spPr>
          <a:xfrm>
            <a:off x="10710710" y="6449535"/>
            <a:ext cx="932279" cy="308453"/>
          </a:xfrm>
        </p:spPr>
        <p:txBody>
          <a:bodyPr>
            <a:normAutofit/>
          </a:bodyPr>
          <a:lstStyle/>
          <a:p>
            <a:pPr>
              <a:spcAft>
                <a:spcPts val="600"/>
              </a:spcAft>
            </a:pPr>
            <a:fld id="{3FAE4C1A-77DB-4702-BC27-716D25204027}" type="slidenum">
              <a:rPr lang="en-US" smtClean="0">
                <a:effectLst>
                  <a:outerShdw blurRad="38100" dist="38100" dir="2700000" algn="tl">
                    <a:srgbClr val="000000">
                      <a:alpha val="43137"/>
                    </a:srgbClr>
                  </a:outerShdw>
                </a:effectLst>
              </a:rPr>
              <a:pPr>
                <a:spcAft>
                  <a:spcPts val="600"/>
                </a:spcAft>
              </a:pPr>
              <a:t>3</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693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F958-1F6F-4F15-B42F-C36F8CC37AE0}"/>
              </a:ext>
            </a:extLst>
          </p:cNvPr>
          <p:cNvSpPr>
            <a:spLocks noGrp="1"/>
          </p:cNvSpPr>
          <p:nvPr>
            <p:ph type="title"/>
          </p:nvPr>
        </p:nvSpPr>
        <p:spPr/>
        <p:txBody>
          <a:bodyPr/>
          <a:lstStyle/>
          <a:p>
            <a:r>
              <a:rPr lang="en-AU" dirty="0"/>
              <a:t>Types of Soil</a:t>
            </a:r>
          </a:p>
        </p:txBody>
      </p:sp>
      <p:sp>
        <p:nvSpPr>
          <p:cNvPr id="4" name="Text Placeholder 3">
            <a:extLst>
              <a:ext uri="{FF2B5EF4-FFF2-40B4-BE49-F238E27FC236}">
                <a16:creationId xmlns:a16="http://schemas.microsoft.com/office/drawing/2014/main" id="{7EF3EA12-CC36-43EF-93F5-EC7B25C40AE2}"/>
              </a:ext>
            </a:extLst>
          </p:cNvPr>
          <p:cNvSpPr>
            <a:spLocks noGrp="1"/>
          </p:cNvSpPr>
          <p:nvPr>
            <p:ph type="body" idx="1"/>
          </p:nvPr>
        </p:nvSpPr>
        <p:spPr/>
        <p:txBody>
          <a:bodyPr/>
          <a:lstStyle/>
          <a:p>
            <a:r>
              <a:rPr lang="en-AU" dirty="0"/>
              <a:t>Path</a:t>
            </a:r>
          </a:p>
        </p:txBody>
      </p:sp>
      <p:sp>
        <p:nvSpPr>
          <p:cNvPr id="6" name="Text Placeholder 5">
            <a:extLst>
              <a:ext uri="{FF2B5EF4-FFF2-40B4-BE49-F238E27FC236}">
                <a16:creationId xmlns:a16="http://schemas.microsoft.com/office/drawing/2014/main" id="{83CF2123-0518-4AF4-858D-18D2B0BB98AB}"/>
              </a:ext>
            </a:extLst>
          </p:cNvPr>
          <p:cNvSpPr>
            <a:spLocks noGrp="1"/>
          </p:cNvSpPr>
          <p:nvPr>
            <p:ph type="body" sz="quarter" idx="3"/>
          </p:nvPr>
        </p:nvSpPr>
        <p:spPr/>
        <p:txBody>
          <a:bodyPr/>
          <a:lstStyle/>
          <a:p>
            <a:r>
              <a:rPr lang="en-AU" dirty="0"/>
              <a:t>Birds</a:t>
            </a:r>
          </a:p>
        </p:txBody>
      </p:sp>
      <p:pic>
        <p:nvPicPr>
          <p:cNvPr id="3076" name="Picture 4" descr="low angle view of road in mist">
            <a:extLst>
              <a:ext uri="{FF2B5EF4-FFF2-40B4-BE49-F238E27FC236}">
                <a16:creationId xmlns:a16="http://schemas.microsoft.com/office/drawing/2014/main" id="{4DA946F9-7EAE-492B-9B02-5210E3B4AD6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960246" y="2600325"/>
            <a:ext cx="2459671" cy="36845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wo small black and white birds standing on a ledge">
            <a:extLst>
              <a:ext uri="{FF2B5EF4-FFF2-40B4-BE49-F238E27FC236}">
                <a16:creationId xmlns:a16="http://schemas.microsoft.com/office/drawing/2014/main" id="{4A412CC7-867F-48C5-8861-4CC3988817C6}"/>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257925" y="2680672"/>
            <a:ext cx="5283200" cy="352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853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F958-1F6F-4F15-B42F-C36F8CC37AE0}"/>
              </a:ext>
            </a:extLst>
          </p:cNvPr>
          <p:cNvSpPr>
            <a:spLocks noGrp="1"/>
          </p:cNvSpPr>
          <p:nvPr>
            <p:ph type="title"/>
          </p:nvPr>
        </p:nvSpPr>
        <p:spPr/>
        <p:txBody>
          <a:bodyPr/>
          <a:lstStyle/>
          <a:p>
            <a:r>
              <a:rPr lang="en-AU" dirty="0"/>
              <a:t>Types of Soil</a:t>
            </a:r>
          </a:p>
        </p:txBody>
      </p:sp>
      <p:sp>
        <p:nvSpPr>
          <p:cNvPr id="4" name="Text Placeholder 3">
            <a:extLst>
              <a:ext uri="{FF2B5EF4-FFF2-40B4-BE49-F238E27FC236}">
                <a16:creationId xmlns:a16="http://schemas.microsoft.com/office/drawing/2014/main" id="{7EF3EA12-CC36-43EF-93F5-EC7B25C40AE2}"/>
              </a:ext>
            </a:extLst>
          </p:cNvPr>
          <p:cNvSpPr>
            <a:spLocks noGrp="1"/>
          </p:cNvSpPr>
          <p:nvPr>
            <p:ph type="body" idx="1"/>
          </p:nvPr>
        </p:nvSpPr>
        <p:spPr/>
        <p:txBody>
          <a:bodyPr/>
          <a:lstStyle/>
          <a:p>
            <a:r>
              <a:rPr lang="en-AU" dirty="0"/>
              <a:t>Rocky - Shallow</a:t>
            </a:r>
          </a:p>
        </p:txBody>
      </p:sp>
      <p:sp>
        <p:nvSpPr>
          <p:cNvPr id="6" name="Text Placeholder 5">
            <a:extLst>
              <a:ext uri="{FF2B5EF4-FFF2-40B4-BE49-F238E27FC236}">
                <a16:creationId xmlns:a16="http://schemas.microsoft.com/office/drawing/2014/main" id="{83CF2123-0518-4AF4-858D-18D2B0BB98AB}"/>
              </a:ext>
            </a:extLst>
          </p:cNvPr>
          <p:cNvSpPr>
            <a:spLocks noGrp="1"/>
          </p:cNvSpPr>
          <p:nvPr>
            <p:ph type="body" sz="quarter" idx="3"/>
          </p:nvPr>
        </p:nvSpPr>
        <p:spPr/>
        <p:txBody>
          <a:bodyPr/>
          <a:lstStyle/>
          <a:p>
            <a:r>
              <a:rPr lang="en-AU" dirty="0"/>
              <a:t>scorched</a:t>
            </a:r>
          </a:p>
        </p:txBody>
      </p:sp>
      <p:pic>
        <p:nvPicPr>
          <p:cNvPr id="4098" name="Picture 2" descr="brown wooden post on rocky ground near rocky mountains during daytime">
            <a:extLst>
              <a:ext uri="{FF2B5EF4-FFF2-40B4-BE49-F238E27FC236}">
                <a16:creationId xmlns:a16="http://schemas.microsoft.com/office/drawing/2014/main" id="{7F0F9785-5850-4A0D-865F-C716FA0EC73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716246" y="2600325"/>
            <a:ext cx="2947670" cy="36845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ilhouette of trees during sunset">
            <a:extLst>
              <a:ext uri="{FF2B5EF4-FFF2-40B4-BE49-F238E27FC236}">
                <a16:creationId xmlns:a16="http://schemas.microsoft.com/office/drawing/2014/main" id="{09336E28-00FB-4F7A-B773-046F3ABFED5F}"/>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257925" y="2958040"/>
            <a:ext cx="5283200" cy="296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73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F958-1F6F-4F15-B42F-C36F8CC37AE0}"/>
              </a:ext>
            </a:extLst>
          </p:cNvPr>
          <p:cNvSpPr>
            <a:spLocks noGrp="1"/>
          </p:cNvSpPr>
          <p:nvPr>
            <p:ph type="title"/>
          </p:nvPr>
        </p:nvSpPr>
        <p:spPr/>
        <p:txBody>
          <a:bodyPr/>
          <a:lstStyle/>
          <a:p>
            <a:r>
              <a:rPr lang="en-AU" dirty="0"/>
              <a:t>Types of Soil</a:t>
            </a:r>
          </a:p>
        </p:txBody>
      </p:sp>
      <p:sp>
        <p:nvSpPr>
          <p:cNvPr id="4" name="Text Placeholder 3">
            <a:extLst>
              <a:ext uri="{FF2B5EF4-FFF2-40B4-BE49-F238E27FC236}">
                <a16:creationId xmlns:a16="http://schemas.microsoft.com/office/drawing/2014/main" id="{7EF3EA12-CC36-43EF-93F5-EC7B25C40AE2}"/>
              </a:ext>
            </a:extLst>
          </p:cNvPr>
          <p:cNvSpPr>
            <a:spLocks noGrp="1"/>
          </p:cNvSpPr>
          <p:nvPr>
            <p:ph type="body" idx="1"/>
          </p:nvPr>
        </p:nvSpPr>
        <p:spPr/>
        <p:txBody>
          <a:bodyPr/>
          <a:lstStyle/>
          <a:p>
            <a:r>
              <a:rPr lang="en-AU" dirty="0"/>
              <a:t>thorns</a:t>
            </a:r>
          </a:p>
        </p:txBody>
      </p:sp>
      <p:sp>
        <p:nvSpPr>
          <p:cNvPr id="6" name="Text Placeholder 5">
            <a:extLst>
              <a:ext uri="{FF2B5EF4-FFF2-40B4-BE49-F238E27FC236}">
                <a16:creationId xmlns:a16="http://schemas.microsoft.com/office/drawing/2014/main" id="{83CF2123-0518-4AF4-858D-18D2B0BB98AB}"/>
              </a:ext>
            </a:extLst>
          </p:cNvPr>
          <p:cNvSpPr>
            <a:spLocks noGrp="1"/>
          </p:cNvSpPr>
          <p:nvPr>
            <p:ph type="body" sz="quarter" idx="3"/>
          </p:nvPr>
        </p:nvSpPr>
        <p:spPr/>
        <p:txBody>
          <a:bodyPr/>
          <a:lstStyle/>
          <a:p>
            <a:r>
              <a:rPr lang="en-AU" dirty="0"/>
              <a:t>Choked by other plants</a:t>
            </a:r>
          </a:p>
        </p:txBody>
      </p:sp>
      <p:pic>
        <p:nvPicPr>
          <p:cNvPr id="5122" name="Picture 2" descr="brown tree branch in tilt shift lens">
            <a:extLst>
              <a:ext uri="{FF2B5EF4-FFF2-40B4-BE49-F238E27FC236}">
                <a16:creationId xmlns:a16="http://schemas.microsoft.com/office/drawing/2014/main" id="{BABFD3DC-D9EB-43FD-ABF5-89315E60C15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9275" y="2686483"/>
            <a:ext cx="5281613" cy="35122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urple flower in tilt shift lens">
            <a:extLst>
              <a:ext uri="{FF2B5EF4-FFF2-40B4-BE49-F238E27FC236}">
                <a16:creationId xmlns:a16="http://schemas.microsoft.com/office/drawing/2014/main" id="{D3207D2E-D8FB-464B-9DF3-5FA20CFE4ECA}"/>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794370" y="2600325"/>
            <a:ext cx="2210310"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214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plant on brown soil">
            <a:extLst>
              <a:ext uri="{FF2B5EF4-FFF2-40B4-BE49-F238E27FC236}">
                <a16:creationId xmlns:a16="http://schemas.microsoft.com/office/drawing/2014/main" id="{99B496FB-6638-4523-A96B-769657BE3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B43F958-1F6F-4F15-B42F-C36F8CC37AE0}"/>
              </a:ext>
            </a:extLst>
          </p:cNvPr>
          <p:cNvSpPr>
            <a:spLocks noGrp="1"/>
          </p:cNvSpPr>
          <p:nvPr>
            <p:ph type="ctrTitle"/>
          </p:nvPr>
        </p:nvSpPr>
        <p:spPr/>
        <p:txBody>
          <a:bodyPr/>
          <a:lstStyle/>
          <a:p>
            <a:r>
              <a:rPr lang="en-AU" dirty="0">
                <a:solidFill>
                  <a:schemeClr val="bg1"/>
                </a:solidFill>
              </a:rPr>
              <a:t>Types of Soil</a:t>
            </a:r>
          </a:p>
        </p:txBody>
      </p:sp>
      <p:sp>
        <p:nvSpPr>
          <p:cNvPr id="4" name="Text Placeholder 3">
            <a:extLst>
              <a:ext uri="{FF2B5EF4-FFF2-40B4-BE49-F238E27FC236}">
                <a16:creationId xmlns:a16="http://schemas.microsoft.com/office/drawing/2014/main" id="{7EF3EA12-CC36-43EF-93F5-EC7B25C40AE2}"/>
              </a:ext>
            </a:extLst>
          </p:cNvPr>
          <p:cNvSpPr>
            <a:spLocks noGrp="1"/>
          </p:cNvSpPr>
          <p:nvPr>
            <p:ph type="subTitle" idx="1"/>
          </p:nvPr>
        </p:nvSpPr>
        <p:spPr>
          <a:xfrm>
            <a:off x="2547112" y="4453572"/>
            <a:ext cx="6481953" cy="1485900"/>
          </a:xfrm>
        </p:spPr>
        <p:txBody>
          <a:bodyPr>
            <a:normAutofit/>
          </a:bodyPr>
          <a:lstStyle/>
          <a:p>
            <a:pPr algn="ctr"/>
            <a:r>
              <a:rPr lang="en-AU" sz="6000" dirty="0">
                <a:solidFill>
                  <a:schemeClr val="bg1"/>
                </a:solidFill>
              </a:rPr>
              <a:t>Good soil</a:t>
            </a:r>
          </a:p>
        </p:txBody>
      </p:sp>
    </p:spTree>
    <p:extLst>
      <p:ext uri="{BB962C8B-B14F-4D97-AF65-F5344CB8AC3E}">
        <p14:creationId xmlns:p14="http://schemas.microsoft.com/office/powerpoint/2010/main" val="378300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F02F-9198-49F1-8DC9-48FB51F5C2A1}"/>
              </a:ext>
            </a:extLst>
          </p:cNvPr>
          <p:cNvSpPr>
            <a:spLocks noGrp="1"/>
          </p:cNvSpPr>
          <p:nvPr>
            <p:ph type="title"/>
          </p:nvPr>
        </p:nvSpPr>
        <p:spPr/>
        <p:txBody>
          <a:bodyPr/>
          <a:lstStyle/>
          <a:p>
            <a:r>
              <a:rPr lang="en-AU" dirty="0"/>
              <a:t>Working with young people and the smattering of holy disdain</a:t>
            </a:r>
          </a:p>
        </p:txBody>
      </p:sp>
      <p:sp>
        <p:nvSpPr>
          <p:cNvPr id="3" name="Content Placeholder 2">
            <a:extLst>
              <a:ext uri="{FF2B5EF4-FFF2-40B4-BE49-F238E27FC236}">
                <a16:creationId xmlns:a16="http://schemas.microsoft.com/office/drawing/2014/main" id="{CD4B4381-B643-450F-93B0-48A36EB2226E}"/>
              </a:ext>
            </a:extLst>
          </p:cNvPr>
          <p:cNvSpPr>
            <a:spLocks noGrp="1"/>
          </p:cNvSpPr>
          <p:nvPr>
            <p:ph idx="1"/>
          </p:nvPr>
        </p:nvSpPr>
        <p:spPr/>
        <p:txBody>
          <a:bodyPr/>
          <a:lstStyle/>
          <a:p>
            <a:pPr marL="0" indent="0">
              <a:buNone/>
            </a:pPr>
            <a:r>
              <a:rPr lang="en-AU" dirty="0"/>
              <a:t>What does the soil look like with young people?</a:t>
            </a:r>
          </a:p>
        </p:txBody>
      </p:sp>
    </p:spTree>
    <p:extLst>
      <p:ext uri="{BB962C8B-B14F-4D97-AF65-F5344CB8AC3E}">
        <p14:creationId xmlns:p14="http://schemas.microsoft.com/office/powerpoint/2010/main" val="345865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141964-1E7E-447B-934E-ECFA058BE1A8}"/>
              </a:ext>
            </a:extLst>
          </p:cNvPr>
          <p:cNvSpPr>
            <a:spLocks noGrp="1"/>
          </p:cNvSpPr>
          <p:nvPr>
            <p:ph type="title"/>
          </p:nvPr>
        </p:nvSpPr>
        <p:spPr>
          <a:xfrm>
            <a:off x="548640" y="950976"/>
            <a:ext cx="3536516" cy="2245737"/>
          </a:xfrm>
        </p:spPr>
        <p:txBody>
          <a:bodyPr>
            <a:normAutofit/>
          </a:bodyPr>
          <a:lstStyle/>
          <a:p>
            <a:r>
              <a:rPr lang="en-AU" dirty="0"/>
              <a:t>Along the path…</a:t>
            </a:r>
          </a:p>
        </p:txBody>
      </p:sp>
      <p:sp>
        <p:nvSpPr>
          <p:cNvPr id="6" name="Text Placeholder 5">
            <a:extLst>
              <a:ext uri="{FF2B5EF4-FFF2-40B4-BE49-F238E27FC236}">
                <a16:creationId xmlns:a16="http://schemas.microsoft.com/office/drawing/2014/main" id="{45A26CE1-F9A8-41CF-8D53-87FF40845C51}"/>
              </a:ext>
            </a:extLst>
          </p:cNvPr>
          <p:cNvSpPr>
            <a:spLocks noGrp="1"/>
          </p:cNvSpPr>
          <p:nvPr>
            <p:ph idx="1"/>
          </p:nvPr>
        </p:nvSpPr>
        <p:spPr>
          <a:xfrm>
            <a:off x="555137" y="2214880"/>
            <a:ext cx="3521564" cy="3851069"/>
          </a:xfrm>
        </p:spPr>
        <p:txBody>
          <a:bodyPr>
            <a:normAutofit/>
          </a:bodyPr>
          <a:lstStyle/>
          <a:p>
            <a:pPr>
              <a:lnSpc>
                <a:spcPct val="110000"/>
              </a:lnSpc>
            </a:pPr>
            <a:r>
              <a:rPr lang="en-AU" sz="1700" dirty="0"/>
              <a:t>What are the birds? </a:t>
            </a:r>
          </a:p>
          <a:p>
            <a:pPr>
              <a:lnSpc>
                <a:spcPct val="110000"/>
              </a:lnSpc>
            </a:pPr>
            <a:r>
              <a:rPr lang="en-AU" sz="1700" dirty="0"/>
              <a:t>Young people are always being pecked by all sorts of things, not just social media. Constant individualistic self-monitoring, advertising tailored for them to be perpetually unsettled, hen-pecked parents. </a:t>
            </a:r>
          </a:p>
          <a:p>
            <a:pPr>
              <a:lnSpc>
                <a:spcPct val="110000"/>
              </a:lnSpc>
            </a:pPr>
            <a:r>
              <a:rPr lang="en-AU" sz="1700" dirty="0"/>
              <a:t>The seeds of faith disappear as quickly as they are tossed. Faith is seen as irrelevant and boring.</a:t>
            </a:r>
          </a:p>
        </p:txBody>
      </p:sp>
      <p:pic>
        <p:nvPicPr>
          <p:cNvPr id="7170" name="Picture 2" descr="woman in black crew neck shirt">
            <a:extLst>
              <a:ext uri="{FF2B5EF4-FFF2-40B4-BE49-F238E27FC236}">
                <a16:creationId xmlns:a16="http://schemas.microsoft.com/office/drawing/2014/main" id="{3CB062C4-A6C1-40D5-A1F8-30B38D4A1C3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918" r="1" b="32918"/>
          <a:stretch/>
        </p:blipFill>
        <p:spPr bwMode="auto">
          <a:xfrm>
            <a:off x="4648200" y="952500"/>
            <a:ext cx="6903309" cy="5105399"/>
          </a:xfrm>
          <a:prstGeom prst="rect">
            <a:avLst/>
          </a:prstGeom>
          <a:solidFill>
            <a:srgbClr val="FFFFFF"/>
          </a:solidFill>
        </p:spPr>
      </p:pic>
      <p:sp>
        <p:nvSpPr>
          <p:cNvPr id="7177" name="Date Placeholder 3">
            <a:extLst>
              <a:ext uri="{FF2B5EF4-FFF2-40B4-BE49-F238E27FC236}">
                <a16:creationId xmlns:a16="http://schemas.microsoft.com/office/drawing/2014/main" id="{19625D53-AF20-4FA5-A107-0467640F0DE9}"/>
              </a:ext>
            </a:extLst>
          </p:cNvPr>
          <p:cNvSpPr>
            <a:spLocks noGrp="1"/>
          </p:cNvSpPr>
          <p:nvPr>
            <p:ph type="dt" sz="half" idx="10"/>
          </p:nvPr>
        </p:nvSpPr>
        <p:spPr>
          <a:xfrm>
            <a:off x="588729" y="6449535"/>
            <a:ext cx="2983095" cy="308453"/>
          </a:xfrm>
        </p:spPr>
        <p:txBody>
          <a:bodyPr/>
          <a:lstStyle/>
          <a:p>
            <a:pPr>
              <a:spcAft>
                <a:spcPts val="600"/>
              </a:spcAft>
            </a:pPr>
            <a:fld id="{ACFA3A88-BE9B-4766-8AA5-E2A9B5C4BB10}" type="datetime1">
              <a:rPr lang="en-US" smtClean="0"/>
              <a:pPr>
                <a:spcAft>
                  <a:spcPts val="600"/>
                </a:spcAft>
              </a:pPr>
              <a:t>6/1/2023</a:t>
            </a:fld>
            <a:endParaRPr lang="en-US" dirty="0"/>
          </a:p>
        </p:txBody>
      </p:sp>
      <p:sp>
        <p:nvSpPr>
          <p:cNvPr id="7179" name="Slide Number Placeholder 5">
            <a:extLst>
              <a:ext uri="{FF2B5EF4-FFF2-40B4-BE49-F238E27FC236}">
                <a16:creationId xmlns:a16="http://schemas.microsoft.com/office/drawing/2014/main" id="{BB936915-9740-4DE1-9465-4DC7FD64274F}"/>
              </a:ext>
            </a:extLst>
          </p:cNvPr>
          <p:cNvSpPr>
            <a:spLocks noGrp="1"/>
          </p:cNvSpPr>
          <p:nvPr>
            <p:ph type="sldNum" sz="quarter" idx="12"/>
          </p:nvPr>
        </p:nvSpPr>
        <p:spPr>
          <a:xfrm>
            <a:off x="10710710" y="6449535"/>
            <a:ext cx="932279" cy="308453"/>
          </a:xfrm>
        </p:spPr>
        <p:txBody>
          <a:bodyPr/>
          <a:lstStyle/>
          <a:p>
            <a:pPr>
              <a:spcAft>
                <a:spcPts val="600"/>
              </a:spcAft>
            </a:pPr>
            <a:fld id="{3FAE4C1A-77DB-4702-BC27-716D25204027}" type="slidenum">
              <a:rPr lang="en-US" smtClean="0"/>
              <a:pPr>
                <a:spcAft>
                  <a:spcPts val="600"/>
                </a:spcAft>
              </a:pPr>
              <a:t>9</a:t>
            </a:fld>
            <a:endParaRPr lang="en-US" dirty="0"/>
          </a:p>
        </p:txBody>
      </p:sp>
    </p:spTree>
    <p:extLst>
      <p:ext uri="{BB962C8B-B14F-4D97-AF65-F5344CB8AC3E}">
        <p14:creationId xmlns:p14="http://schemas.microsoft.com/office/powerpoint/2010/main" val="3769883800"/>
      </p:ext>
    </p:extLst>
  </p:cSld>
  <p:clrMapOvr>
    <a:masterClrMapping/>
  </p:clrMapOvr>
</p:sld>
</file>

<file path=ppt/theme/theme1.xml><?xml version="1.0" encoding="utf-8"?>
<a:theme xmlns:a="http://schemas.openxmlformats.org/drawingml/2006/main" name="TribuneVTI">
  <a:themeElements>
    <a:clrScheme name="amasis">
      <a:dk1>
        <a:sysClr val="windowText" lastClr="000000"/>
      </a:dk1>
      <a:lt1>
        <a:sysClr val="window" lastClr="FFFFFF"/>
      </a:lt1>
      <a:dk2>
        <a:srgbClr val="470401"/>
      </a:dk2>
      <a:lt2>
        <a:srgbClr val="EBE2E2"/>
      </a:lt2>
      <a:accent1>
        <a:srgbClr val="BD1209"/>
      </a:accent1>
      <a:accent2>
        <a:srgbClr val="F40600"/>
      </a:accent2>
      <a:accent3>
        <a:srgbClr val="F26216"/>
      </a:accent3>
      <a:accent4>
        <a:srgbClr val="F0800D"/>
      </a:accent4>
      <a:accent5>
        <a:srgbClr val="3EA8B6"/>
      </a:accent5>
      <a:accent6>
        <a:srgbClr val="005B6B"/>
      </a:accent6>
      <a:hlink>
        <a:srgbClr val="F40600"/>
      </a:hlink>
      <a:folHlink>
        <a:srgbClr val="1C7E8E"/>
      </a:folHlink>
    </a:clrScheme>
    <a:fontScheme name="Amasis-Univers">
      <a:majorFont>
        <a:latin typeface="Amasis MT Pro Medium"/>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buneVTI" id="{4D84C650-59FC-4F6B-ADA6-B11C508FF6CE}" vid="{0E07EAE6-ACBC-4250-8522-FC108A4504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087C8B9C461640A6520DB54333803B" ma:contentTypeVersion="19" ma:contentTypeDescription="Create a new document." ma:contentTypeScope="" ma:versionID="bd35a802db8c605b165238e9c46bf48f">
  <xsd:schema xmlns:xsd="http://www.w3.org/2001/XMLSchema" xmlns:xs="http://www.w3.org/2001/XMLSchema" xmlns:p="http://schemas.microsoft.com/office/2006/metadata/properties" xmlns:ns2="8663c828-9105-47fa-bae2-da811e937389" xmlns:ns3="f56a2406-de59-416d-9dea-576b1bfeb9d2" targetNamespace="http://schemas.microsoft.com/office/2006/metadata/properties" ma:root="true" ma:fieldsID="03cd768475c04bb04700add2d56ff58e" ns2:_="" ns3:_="">
    <xsd:import namespace="8663c828-9105-47fa-bae2-da811e937389"/>
    <xsd:import namespace="f56a2406-de59-416d-9dea-576b1bfeb9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3c828-9105-47fa-bae2-da811e9373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436e7379-a0a4-4146-a930-836f01db4752}" ma:internalName="TaxCatchAll" ma:showField="CatchAllData" ma:web="8663c828-9105-47fa-bae2-da811e9373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6a2406-de59-416d-9dea-576b1bfeb9d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8b5aff7-23b2-47f6-ad0b-2b8539155973"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44FB04-E270-4CE0-B490-42EAE92FC963}"/>
</file>

<file path=customXml/itemProps2.xml><?xml version="1.0" encoding="utf-8"?>
<ds:datastoreItem xmlns:ds="http://schemas.openxmlformats.org/officeDocument/2006/customXml" ds:itemID="{1C9C4AB8-768B-4AB9-A4C1-F88442E837D5}"/>
</file>

<file path=docProps/app.xml><?xml version="1.0" encoding="utf-8"?>
<Properties xmlns="http://schemas.openxmlformats.org/officeDocument/2006/extended-properties" xmlns:vt="http://schemas.openxmlformats.org/officeDocument/2006/docPropsVTypes">
  <TotalTime>2553</TotalTime>
  <Words>664</Words>
  <Application>Microsoft Office PowerPoint</Application>
  <PresentationFormat>Widescreen</PresentationFormat>
  <Paragraphs>62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Amasis MT Pro Medium</vt:lpstr>
      <vt:lpstr>Arial</vt:lpstr>
      <vt:lpstr>Univers Light</vt:lpstr>
      <vt:lpstr>TribuneVTI</vt:lpstr>
      <vt:lpstr>Awkward Grace</vt:lpstr>
      <vt:lpstr>The struggle to engage is…</vt:lpstr>
      <vt:lpstr>Matthew 13</vt:lpstr>
      <vt:lpstr>Types of Soil</vt:lpstr>
      <vt:lpstr>Types of Soil</vt:lpstr>
      <vt:lpstr>Types of Soil</vt:lpstr>
      <vt:lpstr>Types of Soil</vt:lpstr>
      <vt:lpstr>Working with young people and the smattering of holy disdain</vt:lpstr>
      <vt:lpstr>Along the path…</vt:lpstr>
      <vt:lpstr>Stony Ground  The world of shallow</vt:lpstr>
      <vt:lpstr>Thorny Ground The choking world of undeniably perplexing relationships</vt:lpstr>
      <vt:lpstr>What does the face of a young person of fertile soil look like?</vt:lpstr>
      <vt:lpstr>Exactly the same.</vt:lpstr>
      <vt:lpstr>How do we sow seeds?</vt:lpstr>
      <vt:lpstr>Just because you see this, doesn’t mean that your words haven’t done this…</vt:lpstr>
      <vt:lpstr>I am not alone.  God is real and loves me.  I am precious.  I love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Awkward Grace</dc:title>
  <dc:creator>Reid Matthias</dc:creator>
  <cp:lastModifiedBy>Reid Matthias</cp:lastModifiedBy>
  <cp:revision>2</cp:revision>
  <dcterms:created xsi:type="dcterms:W3CDTF">2023-05-10T23:26:12Z</dcterms:created>
  <dcterms:modified xsi:type="dcterms:W3CDTF">2023-06-01T13:25:56Z</dcterms:modified>
</cp:coreProperties>
</file>