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DCD7-5948-87D5-05B6-CBD28E48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F7D0-AE5F-CA47-6A00-EE6780932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B5B7D-4E7E-222F-D185-01820A6F60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37" r="5034"/>
          <a:stretch/>
        </p:blipFill>
        <p:spPr>
          <a:xfrm>
            <a:off x="506027" y="1421383"/>
            <a:ext cx="8327256" cy="246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8891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Peace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2022-11-03T23:16:50Z</dcterms:modified>
</cp:coreProperties>
</file>