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60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EEC38E-F3CF-43C8-9996-DA64376CA7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726" r="10231"/>
          <a:stretch/>
        </p:blipFill>
        <p:spPr>
          <a:xfrm>
            <a:off x="452762" y="365125"/>
            <a:ext cx="8220722" cy="30284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61687E-1A9A-E637-85F8-1BAC410FCDB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106" r="6817" b="4499"/>
          <a:stretch/>
        </p:blipFill>
        <p:spPr>
          <a:xfrm>
            <a:off x="452762" y="2686872"/>
            <a:ext cx="8220722" cy="3863153"/>
          </a:xfrm>
          <a:prstGeom prst="rect">
            <a:avLst/>
          </a:prstGeom>
        </p:spPr>
      </p:pic>
      <p:pic>
        <p:nvPicPr>
          <p:cNvPr id="6" name="04b Lord have mercy_Greek long">
            <a:hlinkClick r:id="" action="ppaction://media"/>
            <a:extLst>
              <a:ext uri="{FF2B5EF4-FFF2-40B4-BE49-F238E27FC236}">
                <a16:creationId xmlns:a16="http://schemas.microsoft.com/office/drawing/2014/main" id="{E6A1840C-4447-7F27-2BE9-26916359269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53523" y="301572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4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226</TotalTime>
  <Words>0</Words>
  <Application>Microsoft Office PowerPoint</Application>
  <PresentationFormat>On-screen Show (4:3)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8</cp:revision>
  <dcterms:created xsi:type="dcterms:W3CDTF">2022-10-27T23:58:52Z</dcterms:created>
  <dcterms:modified xsi:type="dcterms:W3CDTF">2022-11-18T00:12:34Z</dcterms:modified>
</cp:coreProperties>
</file>