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6" r:id="rId5"/>
    <p:sldId id="300" r:id="rId6"/>
    <p:sldId id="277" r:id="rId7"/>
    <p:sldId id="276" r:id="rId8"/>
    <p:sldId id="278" r:id="rId9"/>
    <p:sldId id="257" r:id="rId10"/>
    <p:sldId id="279" r:id="rId11"/>
    <p:sldId id="286" r:id="rId12"/>
    <p:sldId id="287" r:id="rId13"/>
    <p:sldId id="288" r:id="rId14"/>
    <p:sldId id="289" r:id="rId15"/>
    <p:sldId id="294" r:id="rId16"/>
    <p:sldId id="290" r:id="rId17"/>
    <p:sldId id="295" r:id="rId18"/>
    <p:sldId id="291" r:id="rId19"/>
    <p:sldId id="280" r:id="rId20"/>
    <p:sldId id="293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A69"/>
    <a:srgbClr val="0E5A68"/>
    <a:srgbClr val="FFCC56"/>
    <a:srgbClr val="989E73"/>
    <a:srgbClr val="989D65"/>
    <a:srgbClr val="9AA06F"/>
    <a:srgbClr val="969E62"/>
    <a:srgbClr val="7E9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6EC5-17C7-1C8D-827B-D6517CE3D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1457E-1ACC-334C-11DA-5EBF6B995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76816-A134-E4B7-618D-CC2A224A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C476-6EDA-5FEF-06F3-F0DAE01D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77796-392A-C6B0-A684-5A9D2592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93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8D7E-52DB-D273-5629-8304E921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2DB37-FC92-F968-0F4A-FBB6C79BF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5B50-A4B0-94BB-5DDD-A4613B03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731B5-75B5-37F0-28DF-B82463D8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0865A-48F9-22F0-41C3-A4A4BD11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36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DE3B0-829F-0082-524E-E0CC88249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DC1A-FEFB-84E1-AD81-DFFB7AAD1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DE055-9E1A-4A6E-BF9D-D7FCAC87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5AD00-9411-E39D-97BE-F0ED47EE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C50A5-B403-F34F-BAF3-881A8F39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47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21B3-D8A3-F268-BCE7-396A1B2D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7E5F3-4E90-9E6C-38AB-7B7F75ADE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66521-9425-C132-BB1D-9EA84D80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45AD1-538B-5668-6B97-F1D6637F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EE6E-32D6-A2FB-1D05-0B6B1980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89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5AFE-D1B0-F60B-564F-14309809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3A7B-6A1E-F849-5DCA-64D3DCCD0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5222C-F394-7598-5442-BEBCFB86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09DC9-37D8-9E04-F2F4-E469FB60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F0F63-FC93-CF36-F44A-7143D939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37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6770-758D-77D2-8ECD-2EB69A40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DD8B-773F-90FA-C9C0-F3EFA5E37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B8BF2-A952-B48B-3667-5DF4D6611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0701B-4C1B-6561-1067-12BBED32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ABB1-13E0-C7BF-7A41-256E1578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89C0F-41B7-4288-E70A-CA26B7CF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33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9C43-292C-6B4D-2DA8-BFF47355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CC881-9061-C555-5B61-105C4DD6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CECC0-201D-D2E2-3B21-01D8CF53A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8E52-3C0B-12D7-3BB5-D358E9611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24837-0E87-02BA-A0E6-A653FB1B2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F7B84-ECEB-1095-167D-31B20CB2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21B8BF-D633-FC7C-4B91-ED37CB02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9F822-C550-D34C-0DEE-95542E5E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67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20F3-07D0-0425-CEAC-A2350ACB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FB6BC-BE18-F923-47E0-89D1B31E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56C67-A43A-3997-C1B2-57284501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FB7C9-4E06-E920-9CF0-FDF6E0D4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9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B05CC-E347-DBCB-B6D0-2F97C0BC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52251-1CB5-79AE-904A-31E53E52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ED6DF-B1B0-E3C9-4120-EC1F2E3C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78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D047-9D6F-E5B8-E57B-A6B9E412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6639-1C9E-258A-1390-521F5913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8D276-CDFC-6CB9-09F6-29862A37F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6531-A4D9-7546-D496-E827D46F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3764B-7DED-EB19-301A-07D7DF73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0A994-285D-FC40-1E26-7C54F8A9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69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5EA8-00AD-042A-2F79-2BAA7D7D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2E830-3DB2-4328-35B5-31C50FAC7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820EC-F623-8980-2AB8-C54F0602F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CA61E-13A1-AED4-560B-B9DEE790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ED4E3-79C4-E7D7-9B09-74C61DF3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3081-D024-30BE-EBFF-490A4D7E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72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7B695-8AEF-C0B3-1D8E-C8F7A10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9E95-0F86-01FF-F71C-0A25694A1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135A-4A0A-87B0-B7FF-4145FA26D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E6F0-7927-4137-A71D-A0F355CE9297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07ED-7BBD-FF7C-FAD3-B98DAB7DF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AD29A-FAEC-27EA-A62F-498B53D82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B7C5-62E7-45C8-A200-0DA226F77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071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56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-1" y="355786"/>
            <a:ext cx="12192001" cy="6674168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being transformed by Grace is not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Program-driven Community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5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402956" y="873662"/>
            <a:ext cx="11386088" cy="5448300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being transformed by Grace is a </a:t>
            </a:r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Loving Community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9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402956" y="442757"/>
            <a:ext cx="11386088" cy="5550456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being transformed by Grace is a </a:t>
            </a:r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that does life together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9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402956" y="-243084"/>
            <a:ext cx="11386088" cy="7900035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being transformed by Grace is a </a:t>
            </a:r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continually being surprised by Grace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7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402956" y="803324"/>
            <a:ext cx="11386088" cy="5448300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being transformed by Grace is a </a:t>
            </a:r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Forgiving Community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6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402956" y="285445"/>
            <a:ext cx="11386088" cy="6674168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being transformed by Grace is a </a:t>
            </a:r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in which Grace is proclaimed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7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402956" y="488642"/>
            <a:ext cx="11386088" cy="5346144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what if our Community doesn’t look very much like it is being transformed by Grace?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3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Grace Happens | Lifetogether">
            <a:extLst>
              <a:ext uri="{FF2B5EF4-FFF2-40B4-BE49-F238E27FC236}">
                <a16:creationId xmlns:a16="http://schemas.microsoft.com/office/drawing/2014/main" id="{1CCAD54D-A270-6EDC-22AA-C22DFA6AC6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17" y="0"/>
            <a:ext cx="11277600" cy="58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5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4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C59648-A64C-67E0-484E-4D200AD807C5}"/>
              </a:ext>
            </a:extLst>
          </p:cNvPr>
          <p:cNvSpPr txBox="1"/>
          <p:nvPr/>
        </p:nvSpPr>
        <p:spPr>
          <a:xfrm>
            <a:off x="295807" y="395947"/>
            <a:ext cx="1160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Groundswell of Grace</a:t>
            </a:r>
            <a:endParaRPr kumimoji="0" lang="en-AU" sz="7200" b="1" i="0" u="none" strike="noStrike" kern="1200" cap="none" spc="0" normalizeH="0" baseline="0" noProof="0" dirty="0">
              <a:ln>
                <a:noFill/>
              </a:ln>
              <a:solidFill>
                <a:srgbClr val="FFC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1DC1C-D9E5-88DE-ACB8-210B4C1BB568}"/>
              </a:ext>
            </a:extLst>
          </p:cNvPr>
          <p:cNvSpPr txBox="1"/>
          <p:nvPr/>
        </p:nvSpPr>
        <p:spPr>
          <a:xfrm>
            <a:off x="226233" y="1895727"/>
            <a:ext cx="1173953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Mark Worthing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Dean of Frontier School of 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Pastor, St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Peter’s, Port Macquarie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0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426C-F150-0C2C-C948-AC8389C3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Parable of the Unforgiving Servant</a:t>
            </a:r>
            <a:endParaRPr lang="en-AU" sz="60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JESUS IN SCRIPTURE PARABLE OF UNFORGIVING SERVANT -">
            <a:extLst>
              <a:ext uri="{FF2B5EF4-FFF2-40B4-BE49-F238E27FC236}">
                <a16:creationId xmlns:a16="http://schemas.microsoft.com/office/drawing/2014/main" id="{14531B73-8067-AC47-2CA8-36D07E3FDD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417320"/>
            <a:ext cx="9575036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1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1B54-BB76-AA1E-3B46-16635000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What is a groundswell?">
            <a:extLst>
              <a:ext uri="{FF2B5EF4-FFF2-40B4-BE49-F238E27FC236}">
                <a16:creationId xmlns:a16="http://schemas.microsoft.com/office/drawing/2014/main" id="{EDE06DB4-43F6-D300-EAE9-D4CBF6B4A9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0395"/>
            <a:ext cx="12242800" cy="81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E041-5704-23A2-88BC-A6777ADE5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65125"/>
            <a:ext cx="11633200" cy="132556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Communities Transformed by Grace</a:t>
            </a:r>
            <a:endParaRPr lang="en-AU" sz="6000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The Why, When and How of System Transformation | United Nations Development  Programme">
            <a:extLst>
              <a:ext uri="{FF2B5EF4-FFF2-40B4-BE49-F238E27FC236}">
                <a16:creationId xmlns:a16="http://schemas.microsoft.com/office/drawing/2014/main" id="{D0FBCC62-D747-4546-6C14-5AE8B34557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30" y="1690688"/>
            <a:ext cx="11963598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1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402956" y="856174"/>
            <a:ext cx="11386088" cy="5448300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being transformed by Grace is a </a:t>
            </a:r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Thankful Community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8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402956" y="813971"/>
            <a:ext cx="11386088" cy="5448300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being transformed by Grace is a </a:t>
            </a:r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 Community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2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402956" y="341714"/>
            <a:ext cx="11386088" cy="6674168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being transformed by Grace is a </a:t>
            </a:r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not ruled  by law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7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00D82-B2F5-E230-6A50-70CCDA9AEEEA}"/>
              </a:ext>
            </a:extLst>
          </p:cNvPr>
          <p:cNvSpPr txBox="1"/>
          <p:nvPr/>
        </p:nvSpPr>
        <p:spPr>
          <a:xfrm>
            <a:off x="402956" y="-243083"/>
            <a:ext cx="11386088" cy="7900035"/>
          </a:xfrm>
          <a:prstGeom prst="round2Diag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E5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being transformed by Grace is a </a:t>
            </a:r>
            <a:r>
              <a:rPr lang="en-US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at Peace with God’s Plan for its future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E5A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9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a2406-de59-416d-9dea-576b1bfeb9d2">
      <Terms xmlns="http://schemas.microsoft.com/office/infopath/2007/PartnerControls"/>
    </lcf76f155ced4ddcb4097134ff3c332f>
    <TaxCatchAll xmlns="8663c828-9105-47fa-bae2-da811e93738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87C8B9C461640A6520DB54333803B" ma:contentTypeVersion="19" ma:contentTypeDescription="Create a new document." ma:contentTypeScope="" ma:versionID="bd35a802db8c605b165238e9c46bf48f">
  <xsd:schema xmlns:xsd="http://www.w3.org/2001/XMLSchema" xmlns:xs="http://www.w3.org/2001/XMLSchema" xmlns:p="http://schemas.microsoft.com/office/2006/metadata/properties" xmlns:ns2="8663c828-9105-47fa-bae2-da811e937389" xmlns:ns3="f56a2406-de59-416d-9dea-576b1bfeb9d2" targetNamespace="http://schemas.microsoft.com/office/2006/metadata/properties" ma:root="true" ma:fieldsID="03cd768475c04bb04700add2d56ff58e" ns2:_="" ns3:_="">
    <xsd:import namespace="8663c828-9105-47fa-bae2-da811e937389"/>
    <xsd:import namespace="f56a2406-de59-416d-9dea-576b1bfeb9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3c828-9105-47fa-bae2-da811e9373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436e7379-a0a4-4146-a930-836f01db4752}" ma:internalName="TaxCatchAll" ma:showField="CatchAllData" ma:web="8663c828-9105-47fa-bae2-da811e937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a2406-de59-416d-9dea-576b1bfeb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8b5aff7-23b2-47f6-ad0b-2b8539155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E1B91C-8172-4951-8779-9D5F26669471}">
  <ds:schemaRefs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c856be80-7c35-484e-8db0-8c178caa8f9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0906A40-7EC2-4EBB-8FBB-9393BFEB2A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787437-4BC1-4069-921A-041845E9C601}"/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170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Parable of the Unforgiving Servant</vt:lpstr>
      <vt:lpstr>PowerPoint Presentation</vt:lpstr>
      <vt:lpstr>Communities Transformed by Grace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Thomson</dc:creator>
  <cp:lastModifiedBy>Thomas, Matthew</cp:lastModifiedBy>
  <cp:revision>9</cp:revision>
  <dcterms:created xsi:type="dcterms:W3CDTF">2023-02-09T05:54:22Z</dcterms:created>
  <dcterms:modified xsi:type="dcterms:W3CDTF">2023-06-08T04:03:09Z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0x0101008A78141FF9BA814F988B881A8E2AC917</vt:lpwstr>
  </property>
  <property fmtid="{D5CDD505-2E9C-101B-9397-08002B2CF9AE}" pid="3" name="MediaServiceImageTags">
    <vt:lpwstr/>
  </property>
</Properties>
</file>