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98DE-DBF0-0870-1DA6-B030CF99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Hallelujah</a:t>
            </a:r>
          </a:p>
        </p:txBody>
      </p:sp>
      <p:pic>
        <p:nvPicPr>
          <p:cNvPr id="4" name="07a The Hallelujah">
            <a:hlinkClick r:id="" action="ppaction://media"/>
            <a:extLst>
              <a:ext uri="{FF2B5EF4-FFF2-40B4-BE49-F238E27FC236}">
                <a16:creationId xmlns:a16="http://schemas.microsoft.com/office/drawing/2014/main" id="{CCC42285-AE8C-37D4-AA54-41627A75CEB9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4C21C2-6137-40E6-AB34-0502A1B5BC4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036" r="5232"/>
          <a:stretch/>
        </p:blipFill>
        <p:spPr>
          <a:xfrm>
            <a:off x="452760" y="1389547"/>
            <a:ext cx="8336133" cy="226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Hallelujah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6</cp:revision>
  <dcterms:created xsi:type="dcterms:W3CDTF">2022-10-27T23:58:52Z</dcterms:created>
  <dcterms:modified xsi:type="dcterms:W3CDTF">2022-11-18T00:13:48Z</dcterms:modified>
</cp:coreProperties>
</file>