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4C64-D9E3-DAA0-0830-5DAED5B4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AA22F7-5189-4AB8-B9D7-4B149E24D015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FF92-4B74-B1C3-0DA1-75328C12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043-DA40-194F-CFD6-B8FBCE0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9FDDE59-7CC7-406E-BE16-9607BAC992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2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28D4-AF7C-54B9-3266-E4C882A8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57BC2C-476F-45DC-9FA4-3E4DC3C7D0F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F41B-9557-B43A-0113-DBAB8C0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616-78BB-4341-D070-FC911B3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B07FA-414A-4893-B327-6B8E339150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97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D805A-7FC4-04EE-57DA-EB6FEEF2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D7AB4-90BB-42D8-85F9-22195C8226B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10D-180A-8EAA-BB52-7918A1FF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E83D-9485-2FAA-D8AA-38CFC38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AE02E5-1609-4AC6-90B5-60957C1B47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82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7C29-3008-5D01-0F8E-BCE621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5EFA6-002F-4ED3-B2A3-12472FEC424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1D4-C707-680C-F33C-D997419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359E-96FA-2970-F279-FABD24F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FA6BDD-0142-425A-BB41-4A7D5F7E2A2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183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0694-B1C5-F0D5-B63D-97D6FAE9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13E91B-551E-4F99-B287-9D7CD74E2BC8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011C-F221-1336-5325-5BDF67C7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873-F22E-9AA6-C7CF-D911DAD1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C01760-7805-482B-AED9-A4FA7E5E18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38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8796-66C6-FF0D-AB63-D17495D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FF7863-72E1-4875-983F-0A330EFDF352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2960-8A76-FD8B-5666-791FABBE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DBB9-C528-7554-5196-85130578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B23200-A07C-4DA3-AEE7-04E774ECEF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01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ADDB-71FB-9116-BD65-F48B926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D43D58-045E-4A4E-872C-F1223A89E16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E4146-FCA0-E884-4551-10A3B488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330-E76B-FDD1-E6BC-121A6F1F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869C1B8-4167-47C3-ADAC-73EF349FDB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67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A4BF-694F-2FE9-5B4E-003656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FDB7B5-3E55-42BC-AFA6-F63D0FBD771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A0795-160B-FC3C-D193-04D6AFD1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404B-B938-2694-9112-A0E1F2F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09ADC7-8F56-46B7-8AB5-EEFA735998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1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D93C8-D919-9113-2588-F4E9C7E4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5EB927-B4D0-4486-9D05-E24CB6372466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86CE1-8AD6-251F-941C-9B031FDE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A33F-9015-2E58-21FD-41CA742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4A0BB3-E4BD-489D-B06A-529DDAD84B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7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A269-A213-BCD5-5B0E-B5235748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793829-16DB-4A15-9AAD-2F5325388CFB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DDA1-3633-22E1-0127-47F863FD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E003-C216-D6D2-7ECC-C7D06EBF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D879528-E2F3-48A7-981E-D2E87EC55DF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78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767-B9BA-BC13-34F7-FD0D8BB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29F79-9187-4386-93BA-27C7224EE39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5CC4-E651-31A2-4708-0DEA0F9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B4D32-900B-3412-34AA-089775C0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0894EC-43AF-4C52-AFB7-C132A9FF7C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70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D42011-E9DD-1AE2-1661-29F66B47F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0399F3-D7D8-A704-4818-A0BB202F3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983E-94DE-B54D-7057-D10B872B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LH 118</a:t>
            </a:r>
            <a:br>
              <a:rPr lang="en-AU" dirty="0"/>
            </a:br>
            <a:r>
              <a:rPr lang="en-AU" dirty="0"/>
              <a:t>O Holy Ghost, to Thee we all pray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16AA-66BF-36F1-059B-BB1B705B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Martin Luther 1483-1546</a:t>
            </a:r>
          </a:p>
          <a:p>
            <a:r>
              <a:rPr lang="en-AU" sz="2800" dirty="0"/>
              <a:t>V1: 12th century stanza</a:t>
            </a:r>
          </a:p>
          <a:p>
            <a:r>
              <a:rPr lang="en-AU" sz="2800" dirty="0"/>
              <a:t>Tr David Schubert (1998)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231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41B-46D5-9416-4D2C-61525E08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7C8-3A68-1DDF-D3C4-5BE1A1F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 Holy Spirit, to you we all pray</a:t>
            </a:r>
          </a:p>
          <a:p>
            <a:r>
              <a:rPr lang="en-AU" dirty="0"/>
              <a:t>for true faith to guide us on our way,</a:t>
            </a:r>
          </a:p>
          <a:p>
            <a:r>
              <a:rPr lang="en-AU" dirty="0"/>
              <a:t>that through all life's troubles</a:t>
            </a:r>
          </a:p>
          <a:p>
            <a:r>
              <a:rPr lang="en-AU" dirty="0"/>
              <a:t>you will protect us,</a:t>
            </a:r>
          </a:p>
          <a:p>
            <a:r>
              <a:rPr lang="en-AU" dirty="0"/>
              <a:t>then to heaven</a:t>
            </a:r>
          </a:p>
          <a:p>
            <a:r>
              <a:rPr lang="en-AU" dirty="0"/>
              <a:t>lead and direct us.</a:t>
            </a:r>
          </a:p>
          <a:p>
            <a:r>
              <a:rPr lang="en-AU" dirty="0"/>
              <a:t>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20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0582-AB3A-2E6B-BDE5-7CB8F940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3EEB7-371F-2B50-120B-7B61F39D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Shine in our hearts, O Spirit, precious 	light,</a:t>
            </a:r>
          </a:p>
          <a:p>
            <a:r>
              <a:rPr lang="en-AU" dirty="0"/>
              <a:t>teach us Jesus Christ to know aright,</a:t>
            </a:r>
          </a:p>
          <a:p>
            <a:r>
              <a:rPr lang="en-AU" dirty="0"/>
              <a:t>that we trust and follow</a:t>
            </a:r>
          </a:p>
          <a:p>
            <a:r>
              <a:rPr lang="en-AU" dirty="0"/>
              <a:t>our only Saviour,</a:t>
            </a:r>
          </a:p>
          <a:p>
            <a:r>
              <a:rPr lang="en-AU" dirty="0"/>
              <a:t>staying with him</a:t>
            </a:r>
          </a:p>
          <a:p>
            <a:r>
              <a:rPr lang="en-AU" dirty="0"/>
              <a:t>now and forever.</a:t>
            </a:r>
          </a:p>
          <a:p>
            <a:r>
              <a:rPr lang="en-AU" dirty="0"/>
              <a:t>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401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D7EA-0443-DD69-AF94-7D352EC7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28EF-6412-833B-57B3-BCD771791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 source of love, come now, our hearts inspire</a:t>
            </a:r>
          </a:p>
          <a:p>
            <a:r>
              <a:rPr lang="en-AU" dirty="0"/>
              <a:t>with the holy flame of your pure fire,</a:t>
            </a:r>
          </a:p>
          <a:p>
            <a:r>
              <a:rPr lang="en-AU" dirty="0"/>
              <a:t>that in Christ united</a:t>
            </a:r>
          </a:p>
          <a:p>
            <a:r>
              <a:rPr lang="en-AU" dirty="0"/>
              <a:t>we work together,</a:t>
            </a:r>
          </a:p>
          <a:p>
            <a:r>
              <a:rPr lang="en-AU" dirty="0"/>
              <a:t>sharing friendship</a:t>
            </a:r>
          </a:p>
          <a:p>
            <a:r>
              <a:rPr lang="en-AU" dirty="0"/>
              <a:t>with one another.</a:t>
            </a:r>
          </a:p>
          <a:p>
            <a:r>
              <a:rPr lang="en-AU" dirty="0"/>
              <a:t>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47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89AD-7F1B-4357-91DC-9B0F23066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B866-4E99-8179-FA99-574A6911C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 highest comfort, helper always 	near,</a:t>
            </a:r>
          </a:p>
          <a:p>
            <a:r>
              <a:rPr lang="en-AU" dirty="0"/>
              <a:t>when we're anxious drive away our 	fear,</a:t>
            </a:r>
          </a:p>
          <a:p>
            <a:r>
              <a:rPr lang="en-AU" dirty="0"/>
              <a:t>that we don't lose courage,</a:t>
            </a:r>
          </a:p>
          <a:p>
            <a:r>
              <a:rPr lang="en-AU" dirty="0"/>
              <a:t>and nothing harms us,</a:t>
            </a:r>
          </a:p>
          <a:p>
            <a:r>
              <a:rPr lang="en-AU" dirty="0"/>
              <a:t>and that Satan</a:t>
            </a:r>
          </a:p>
          <a:p>
            <a:r>
              <a:rPr lang="en-AU" dirty="0"/>
              <a:t>never alarms us.</a:t>
            </a:r>
          </a:p>
          <a:p>
            <a:r>
              <a:rPr lang="en-AU" dirty="0"/>
              <a:t>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408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9304F5CC-8A1E-421B-9602-617B8450A404}" vid="{0BFE5F65-9EB3-4C05-B71E-96618AA7C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8</TotalTime>
  <Words>201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LH 118 O Holy Ghost, to Thee we all pray</vt:lpstr>
      <vt:lpstr>Verse 1</vt:lpstr>
      <vt:lpstr>Verse 2</vt:lpstr>
      <vt:lpstr>Verse 3</vt:lpstr>
      <vt:lpstr>Verse 4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 118 O Holy Ghost, to Thee we all pray</dc:title>
  <dc:creator>Wiltshire, Raphael</dc:creator>
  <cp:lastModifiedBy>Wiltshire, Raphael</cp:lastModifiedBy>
  <cp:revision>1</cp:revision>
  <dcterms:created xsi:type="dcterms:W3CDTF">2023-07-05T07:04:27Z</dcterms:created>
  <dcterms:modified xsi:type="dcterms:W3CDTF">2023-07-05T07:13:11Z</dcterms:modified>
</cp:coreProperties>
</file>