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8" r:id="rId2"/>
    <p:sldId id="299" r:id="rId3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CBE1798-E1FC-12E6-D6EA-E3D6D390F0C4}"/>
              </a:ext>
            </a:extLst>
          </p:cNvPr>
          <p:cNvGrpSpPr/>
          <p:nvPr/>
        </p:nvGrpSpPr>
        <p:grpSpPr>
          <a:xfrm>
            <a:off x="443883" y="1076839"/>
            <a:ext cx="8282867" cy="5584513"/>
            <a:chOff x="443883" y="1076839"/>
            <a:chExt cx="8282867" cy="558451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80ABAA9-09E7-34AA-B035-7864489FEA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405" r="9366" b="58018"/>
            <a:stretch/>
          </p:blipFill>
          <p:spPr>
            <a:xfrm>
              <a:off x="443883" y="1076839"/>
              <a:ext cx="8282867" cy="1974965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F647B6C-A25C-79AE-2BBD-C612C237AC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924" t="2870" r="9432" b="55954"/>
            <a:stretch/>
          </p:blipFill>
          <p:spPr>
            <a:xfrm>
              <a:off x="443883" y="4738576"/>
              <a:ext cx="8282867" cy="192277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71D64A5-BC03-C603-AB27-A49EFCA59D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7405" t="54232" r="9366" b="5921"/>
            <a:stretch/>
          </p:blipFill>
          <p:spPr>
            <a:xfrm>
              <a:off x="443883" y="3007767"/>
              <a:ext cx="8282867" cy="1874543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D71D6D5-EC65-64CB-C26C-C42531952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Blessing</a:t>
            </a:r>
          </a:p>
        </p:txBody>
      </p:sp>
      <p:pic>
        <p:nvPicPr>
          <p:cNvPr id="4" name="22 Blessing">
            <a:hlinkClick r:id="" action="ppaction://media"/>
            <a:extLst>
              <a:ext uri="{FF2B5EF4-FFF2-40B4-BE49-F238E27FC236}">
                <a16:creationId xmlns:a16="http://schemas.microsoft.com/office/drawing/2014/main" id="{020EAC8F-40C1-CC76-9DF0-7E181287733D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</p:spTree>
    <p:extLst>
      <p:ext uri="{BB962C8B-B14F-4D97-AF65-F5344CB8AC3E}">
        <p14:creationId xmlns:p14="http://schemas.microsoft.com/office/powerpoint/2010/main" val="299552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3F119-E1ED-319D-314B-2FB26EA8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4B4C2-CB59-EE77-6B8A-9E99ECCD1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3E7C70-F3C5-0757-9CD0-4BB3F6A711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7" t="54753" r="11642"/>
          <a:stretch/>
        </p:blipFill>
        <p:spPr>
          <a:xfrm>
            <a:off x="506027" y="1316114"/>
            <a:ext cx="8009323" cy="211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95665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225</TotalTime>
  <Words>2</Words>
  <Application>Microsoft Office PowerPoint</Application>
  <PresentationFormat>On-screen Show (4:3)</PresentationFormat>
  <Paragraphs>1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Standard</vt:lpstr>
      <vt:lpstr>The Blessing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5</cp:revision>
  <dcterms:created xsi:type="dcterms:W3CDTF">2022-10-27T23:58:52Z</dcterms:created>
  <dcterms:modified xsi:type="dcterms:W3CDTF">2022-11-04T00:34:50Z</dcterms:modified>
</cp:coreProperties>
</file>