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84" r:id="rId2"/>
    <p:sldId id="285" r:id="rId3"/>
    <p:sldId id="286" r:id="rId4"/>
  </p:sldIdLst>
  <p:sldSz cx="9144000" cy="6858000" type="screen4x3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CFE8-3328-0954-DC6E-BE82BE2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5AED6D-46F2-4953-A131-EA60A18DBFD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0C9-1691-D6A7-2A85-9EF9DF36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47A4-3A41-19E1-D961-FB7D3C02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EFF821-66A2-4C4E-B60C-767C6FAF9168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55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E4AC-3D00-CFF9-B885-05B6EC2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E1CB79-C8BC-489D-9B63-6DEE2C054D35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A8A9-FE69-5BDE-0D21-3F16A8C7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E8D5-D77C-9852-3C58-669A224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22C9295-F217-4C85-8F6F-824102E6CFD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214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EE37A-248C-FC55-7DAF-F22E895A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77C283-8042-4622-BB23-D0BC1376482E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750E1-C906-900D-DF20-4A509502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12B6B-065E-8ED0-22A5-CDE2C87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5B5A551-D15B-436B-A7BA-C079E7F64F41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341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7427-4B11-A077-3221-1A87D360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D1571-1431-4CB2-AF72-215467909E0F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18F6-BDDF-88D3-DC67-9C781B07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D59F-4B21-FEF9-C469-FB585D38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81E063-E24A-4EA4-AEA4-FAF5FEC81B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91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5E43-AADC-A302-38FF-A15AE727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91EEDC-935D-4D0A-A34C-FC8FE2C797C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E64DC-41B8-E4B0-A106-A3955A7E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895B-3840-06E7-D222-A5A2A8F6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1A72F2-B1DE-4671-9807-D4E7D87C1CE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860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F194-A326-36A6-0470-D10B31A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BDC920-7299-4CA3-B808-1020DFB990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4338D-B7AC-4249-DFFD-91CC7454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43156-512F-BB92-B7F6-6B309FA5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BE72A03-0CD5-4215-B3EE-4AC96C5F484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810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8F2CD-9C70-DE05-A664-1B1A37AA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77B9FA-72BF-4671-9FA0-9DEAEBB425F8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2863B-64C5-4528-CEC8-285A08C6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D72BC-7EC7-7170-9639-C211FD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E5516B6-EA73-44A7-98BB-43EB7C91959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35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A549B-5B8E-868A-50A4-55E8E1B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704621-E23C-40CF-AF1E-A7989DEDDA6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F006-E6DC-ED22-0012-33E456F8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3067F-CF96-36FE-F0C6-3FB8D17F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E74DB0-6915-48C9-8E97-78084F85CD32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321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BA1F-F93C-DFB5-948E-1F19FEFB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D77EA3-00A9-4E7D-8686-6492495D1FB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F6F23-2DEB-31B9-2FF4-FA638097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383AD-80EF-2721-12CD-4747046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146E52F-B1BA-4949-81E9-61DE405DBC8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99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B10A6-DCC4-433D-7C5A-ABDBF88A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A1391-7240-4EBC-9A4F-C4CACFE78EAA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5BFA8-B2F1-403E-6D54-C14D84E0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3763-2B43-C9E3-3737-3F2B780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1109AFB-ED37-4FBD-B58B-23B3B4277C6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94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BED80-F9FA-CAAC-962C-015F10F5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4FB9D2-D631-40F4-BBF9-E85A870BE9DD}" type="datetimeFigureOut">
              <a:rPr lang="en-AU" smtClean="0"/>
              <a:pPr>
                <a:defRPr/>
              </a:pPr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E991-F278-243E-7DB1-2F6DE153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6205-E793-F5F9-ADBE-E1FF4EB8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65A02A0-221F-4990-B5EF-E9DCD246569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660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4DF32A-67BC-0807-A05F-15D6323AC0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F846B-B899-E0F8-114C-08A9077AB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60500"/>
            <a:ext cx="7886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1072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tabLst>
          <a:tab pos="45085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B23692-349D-607D-2963-238D1A0874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49" r="2879"/>
          <a:stretch/>
        </p:blipFill>
        <p:spPr>
          <a:xfrm>
            <a:off x="0" y="1460500"/>
            <a:ext cx="9144000" cy="4421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2AF4FC-497B-281C-A6B3-4354399A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Lord’s Prayer</a:t>
            </a:r>
          </a:p>
        </p:txBody>
      </p:sp>
      <p:pic>
        <p:nvPicPr>
          <p:cNvPr id="4" name="14 The Lords Prayer">
            <a:hlinkClick r:id="" action="ppaction://media"/>
            <a:extLst>
              <a:ext uri="{FF2B5EF4-FFF2-40B4-BE49-F238E27FC236}">
                <a16:creationId xmlns:a16="http://schemas.microsoft.com/office/drawing/2014/main" id="{C7B78BB9-D596-E73A-A552-57922DC35D8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8457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2497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71A9-94E3-299F-98D7-4B063149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2F991-F19C-41B0-6CF8-B116823C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55FAC-DA09-5FE7-4D2C-64B8D3652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9" t="2105" r="5329" b="7880"/>
          <a:stretch/>
        </p:blipFill>
        <p:spPr>
          <a:xfrm>
            <a:off x="488272" y="284085"/>
            <a:ext cx="8282866" cy="64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CF40-6F33-4396-DF9A-FF3F4AB1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2050-200D-8651-EDC6-5F74E2F2E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F5545-878A-CBD7-62D1-D1499F18E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3" r="9666"/>
          <a:stretch/>
        </p:blipFill>
        <p:spPr>
          <a:xfrm>
            <a:off x="417250" y="365125"/>
            <a:ext cx="8362766" cy="43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1109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.pot" id="{010A475C-8D5D-4365-A857-44A95498D314}" vid="{E6C2DF7C-43FA-4DF3-868C-0BFCAD03F6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225</TotalTime>
  <Words>3</Words>
  <Application>Microsoft Office PowerPoint</Application>
  <PresentationFormat>On-screen Show (4:3)</PresentationFormat>
  <Paragraphs>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Standard</vt:lpstr>
      <vt:lpstr>The Lord’s Prayer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with Communion</dc:title>
  <dc:creator>Krahling, Libby</dc:creator>
  <cp:lastModifiedBy>Krahling, Libby</cp:lastModifiedBy>
  <cp:revision>5</cp:revision>
  <dcterms:created xsi:type="dcterms:W3CDTF">2022-10-27T23:58:52Z</dcterms:created>
  <dcterms:modified xsi:type="dcterms:W3CDTF">2022-11-04T00:32:42Z</dcterms:modified>
</cp:coreProperties>
</file>