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91" r:id="rId2"/>
    <p:sldId id="301" r:id="rId3"/>
  </p:sldIdLst>
  <p:sldSz cx="9144000" cy="6858000" type="screen4x3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2CFE8-3328-0954-DC6E-BE82BE29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5AED6D-46F2-4953-A131-EA60A18DBFDF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60C9-1691-D6A7-2A85-9EF9DF36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147A4-3A41-19E1-D961-FB7D3C02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0EFF821-66A2-4C4E-B60C-767C6FAF9168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0556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BE4AC-3D00-CFF9-B885-05B6EC2E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E1CB79-C8BC-489D-9B63-6DEE2C054D35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0A8A9-FE69-5BDE-0D21-3F16A8C7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3E8D5-D77C-9852-3C58-669A224A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22C9295-F217-4C85-8F6F-824102E6CFD2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1214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EE37A-248C-FC55-7DAF-F22E895A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77C283-8042-4622-BB23-D0BC1376482E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750E1-C906-900D-DF20-4A509502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12B6B-065E-8ED0-22A5-CDE2C870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5B5A551-D15B-436B-A7BA-C079E7F64F41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3411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37427-4B11-A077-3221-1A87D360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3D1571-1431-4CB2-AF72-215467909E0F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418F6-BDDF-88D3-DC67-9C781B07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AD59F-4B21-FEF9-C469-FB585D38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981E063-E24A-4EA4-AEA4-FAF5FEC81BF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7916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15E43-AADC-A302-38FF-A15AE727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91EEDC-935D-4D0A-A34C-FC8FE2C797C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E64DC-41B8-E4B0-A106-A3955A7E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C895B-3840-06E7-D222-A5A2A8F6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91A72F2-B1DE-4671-9807-D4E7D87C1CEE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3860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1F194-A326-36A6-0470-D10B31AF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BDC920-7299-4CA3-B808-1020DFB990B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4338D-B7AC-4249-DFFD-91CC7454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43156-512F-BB92-B7F6-6B309FA5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BE72A03-0CD5-4215-B3EE-4AC96C5F4849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8109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8F2CD-9C70-DE05-A664-1B1A37AA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77B9FA-72BF-4671-9FA0-9DEAEBB425F8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2863B-64C5-4528-CEC8-285A08C6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D72BC-7EC7-7170-9639-C211FDF6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E5516B6-EA73-44A7-98BB-43EB7C919597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9352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A549B-5B8E-868A-50A4-55E8E1BE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704621-E23C-40CF-AF1E-A7989DEDDA6D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4F006-E6DC-ED22-0012-33E456F8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3067F-CF96-36FE-F0C6-3FB8D17F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2E74DB0-6915-48C9-8E97-78084F85CD32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321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4BA1F-F93C-DFB5-948E-1F19FEFB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D77EA3-00A9-4E7D-8686-6492495D1FB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F6F23-2DEB-31B9-2FF4-FA638097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383AD-80EF-2721-12CD-47470468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146E52F-B1BA-4949-81E9-61DE405DBC86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3599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B10A6-DCC4-433D-7C5A-ABDBF88A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5A1391-7240-4EBC-9A4F-C4CACFE78EA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5BFA8-B2F1-403E-6D54-C14D84E0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B3763-2B43-C9E3-3737-3F2B7804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1109AFB-ED37-4FBD-B58B-23B3B4277C60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944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BED80-F9FA-CAAC-962C-015F10F5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64FB9D2-D631-40F4-BBF9-E85A870BE9DD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0E991-F278-243E-7DB1-2F6DE153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56205-E793-F5F9-ADBE-E1FF4EB8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65A02A0-221F-4990-B5EF-E9DCD246569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6607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64DF32A-67BC-0807-A05F-15D6323AC0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1FF846B-B899-E0F8-114C-08A9077AB6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460500"/>
            <a:ext cx="78867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11072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35AA78-6FB3-326B-20D6-FC1B1C9AB0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51" r="9041" b="34898"/>
          <a:stretch/>
        </p:blipFill>
        <p:spPr>
          <a:xfrm>
            <a:off x="488272" y="1460500"/>
            <a:ext cx="8300622" cy="4857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F6A880-3C7D-82F4-75BF-CF7B49C8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Lamb of God</a:t>
            </a:r>
          </a:p>
        </p:txBody>
      </p:sp>
      <p:pic>
        <p:nvPicPr>
          <p:cNvPr id="4" name="17 Lamb of God Agnus Dei">
            <a:hlinkClick r:id="" action="ppaction://media"/>
            <a:extLst>
              <a:ext uri="{FF2B5EF4-FFF2-40B4-BE49-F238E27FC236}">
                <a16:creationId xmlns:a16="http://schemas.microsoft.com/office/drawing/2014/main" id="{7CA39037-FF99-20FD-6545-BBDCEDC4A0A7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84575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83186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A880-3C7D-82F4-75BF-CF7B49C8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E698E-06D1-B505-FD43-DAF82BA12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35AA78-6FB3-326B-20D6-FC1B1C9AB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0" t="69110" r="9428"/>
          <a:stretch/>
        </p:blipFill>
        <p:spPr>
          <a:xfrm>
            <a:off x="417250" y="314787"/>
            <a:ext cx="8265111" cy="22981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056436-E1F9-0ED1-A7AD-84D61AC01D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" r="9457"/>
          <a:stretch/>
        </p:blipFill>
        <p:spPr>
          <a:xfrm>
            <a:off x="417250" y="2353553"/>
            <a:ext cx="8265111" cy="2564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62E2-04ED-6422-7E0D-F01F60A941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52" r="7311" b="19400"/>
          <a:stretch/>
        </p:blipFill>
        <p:spPr>
          <a:xfrm>
            <a:off x="417249" y="4386758"/>
            <a:ext cx="8265111" cy="210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5834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.pot" id="{010A475C-8D5D-4365-A857-44A95498D314}" vid="{E6C2DF7C-43FA-4DF3-868C-0BFCAD03F6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</Template>
  <TotalTime>224</TotalTime>
  <Words>4</Words>
  <Application>Microsoft Office PowerPoint</Application>
  <PresentationFormat>On-screen Show (4:3)</PresentationFormat>
  <Paragraphs>1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Standard</vt:lpstr>
      <vt:lpstr>The Lamb of God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with Communion</dc:title>
  <dc:creator>Krahling, Libby</dc:creator>
  <cp:lastModifiedBy>Krahling, Libby</cp:lastModifiedBy>
  <cp:revision>5</cp:revision>
  <dcterms:created xsi:type="dcterms:W3CDTF">2022-10-27T23:58:52Z</dcterms:created>
  <dcterms:modified xsi:type="dcterms:W3CDTF">2022-11-04T00:33:08Z</dcterms:modified>
</cp:coreProperties>
</file>