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9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18E0B-653D-7057-AEA2-ED356F7B2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2" r="8565"/>
          <a:stretch/>
        </p:blipFill>
        <p:spPr>
          <a:xfrm>
            <a:off x="386178" y="255530"/>
            <a:ext cx="8371643" cy="63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AF03-C507-FB5D-FD04-2CCE5B9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F35A-4C46-9D08-FECA-D00E97E7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9285-A32E-7D97-1B48-82A496B8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r="6122" b="2563"/>
          <a:stretch/>
        </p:blipFill>
        <p:spPr>
          <a:xfrm>
            <a:off x="488272" y="1228725"/>
            <a:ext cx="8202967" cy="19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D0D4-84E5-D38B-1449-9D4AFCC1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ABAC-1864-8D7E-7819-6220B914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EC38E-F3CF-43C8-9996-DA64376CA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6" r="10231"/>
          <a:stretch/>
        </p:blipFill>
        <p:spPr>
          <a:xfrm>
            <a:off x="452762" y="365125"/>
            <a:ext cx="8220722" cy="3028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1687E-1A9A-E637-85F8-1BAC410FC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 r="6817" b="4499"/>
          <a:stretch/>
        </p:blipFill>
        <p:spPr>
          <a:xfrm>
            <a:off x="452762" y="2686872"/>
            <a:ext cx="8220722" cy="38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165D-5A2A-794A-B5A6-F6512A0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8DB5-BF08-1D4F-34DF-2F4C1184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ED25-CE74-2C7A-4073-41C6645A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745B-A0CC-05EC-DBB7-61FA76AB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10140"/>
          <a:stretch/>
        </p:blipFill>
        <p:spPr>
          <a:xfrm>
            <a:off x="497150" y="1460500"/>
            <a:ext cx="8220722" cy="21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225</TotalTime>
  <Words>4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Standard</vt:lpstr>
      <vt:lpstr>PowerPoint Presentation</vt:lpstr>
      <vt:lpstr>PowerPoint Presentation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3</cp:revision>
  <dcterms:created xsi:type="dcterms:W3CDTF">2022-10-27T23:58:52Z</dcterms:created>
  <dcterms:modified xsi:type="dcterms:W3CDTF">2022-11-03T23:36:21Z</dcterms:modified>
</cp:coreProperties>
</file>