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0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89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07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40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88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21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48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87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81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5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062105-CA37-4422-A4BE-D4E59B58B186}" type="datetimeFigureOut">
              <a:rPr lang="en-AU" smtClean="0"/>
              <a:t>9/04/2019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747236-F0CA-4572-84C1-B852EFB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43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919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919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30176" y="-90152"/>
            <a:ext cx="1847248" cy="70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9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177" y="1553437"/>
            <a:ext cx="9144000" cy="2387600"/>
          </a:xfrm>
        </p:spPr>
        <p:txBody>
          <a:bodyPr>
            <a:norm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+mn-lt"/>
              </a:rPr>
              <a:t>The __ Sunday of Easter</a:t>
            </a:r>
            <a:endParaRPr lang="en-AU" sz="7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8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Hymn Title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Hymn Lyrics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7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Hymn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Hymn Lyrics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248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__ Sunday of Easter</vt:lpstr>
      <vt:lpstr>Hymn Title</vt:lpstr>
      <vt:lpstr>Hymn Title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__ Sunday of Easter</dc:title>
  <dc:creator>Krahling, Libby</dc:creator>
  <cp:lastModifiedBy>Krahling, Libby</cp:lastModifiedBy>
  <cp:revision>2</cp:revision>
  <dcterms:created xsi:type="dcterms:W3CDTF">2019-04-03T22:47:18Z</dcterms:created>
  <dcterms:modified xsi:type="dcterms:W3CDTF">2019-04-08T23:57:40Z</dcterms:modified>
</cp:coreProperties>
</file>