
<file path=[Content_Types].xml><?xml version="1.0" encoding="utf-8"?>
<Types xmlns="http://schemas.openxmlformats.org/package/2006/content-types">
  <Default Extension="jpeg" ContentType="image/jpeg"/>
  <Default Extension="mp3" ContentType="audio/m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6" r:id="rId1"/>
  </p:sldMasterIdLst>
  <p:sldIdLst>
    <p:sldId id="268" r:id="rId2"/>
  </p:sldIdLst>
  <p:sldSz cx="9144000" cy="6858000" type="screen4x3"/>
  <p:notesSz cx="6858000" cy="9144000"/>
  <p:defaultTextStyle>
    <a:defPPr>
      <a:defRPr lang="en-AU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6" d="100"/>
          <a:sy n="66" d="100"/>
        </p:scale>
        <p:origin x="144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92CFE8-3328-0954-DC6E-BE82BE296D3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DC5AED6D-46F2-4953-A131-EA60A18DBFDF}" type="datetimeFigureOut">
              <a:rPr lang="en-AU" smtClean="0"/>
              <a:pPr>
                <a:defRPr/>
              </a:pPr>
              <a:t>18/11/2022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BA60C9-1691-D6A7-2A85-9EF9DF36EA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1147A4-3A41-19E1-D961-FB7D3C0290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60EFF821-66A2-4C4E-B60C-767C6FAF9168}" type="slidenum">
              <a:rPr lang="en-AU" altLang="en-US" smtClean="0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9055687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CBE4AC-3D00-CFF9-B885-05B6EC2EBB4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59E1CB79-C8BC-489D-9B63-6DEE2C054D35}" type="datetimeFigureOut">
              <a:rPr lang="en-AU" smtClean="0"/>
              <a:pPr>
                <a:defRPr/>
              </a:pPr>
              <a:t>18/11/2022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90A8A9-FE69-5BDE-0D21-3F16A8C791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83E8D5-D77C-9852-3C58-669A224AD2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E22C9295-F217-4C85-8F6F-824102E6CFD2}" type="slidenum">
              <a:rPr lang="en-AU" altLang="en-US" smtClean="0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5121471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3EE37A-248C-FC55-7DAF-F22E895AC50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B677C283-8042-4622-BB23-D0BC1376482E}" type="datetimeFigureOut">
              <a:rPr lang="en-AU" smtClean="0"/>
              <a:pPr>
                <a:defRPr/>
              </a:pPr>
              <a:t>18/11/2022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2750E1-C906-900D-DF20-4A5095026F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812B6B-065E-8ED0-22A5-CDE2C870FE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45B5A551-D15B-436B-A7BA-C079E7F64F41}" type="slidenum">
              <a:rPr lang="en-AU" altLang="en-US" smtClean="0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5341147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037427-4B11-A077-3221-1A87D360ACF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523D1571-1431-4CB2-AF72-215467909E0F}" type="datetimeFigureOut">
              <a:rPr lang="en-AU" smtClean="0"/>
              <a:pPr>
                <a:defRPr/>
              </a:pPr>
              <a:t>18/11/2022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3418F6-BDDF-88D3-DC67-9C781B071E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AAD59F-4B21-FEF9-C469-FB585D38B4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D981E063-E24A-4EA4-AEA4-FAF5FEC81BFC}" type="slidenum">
              <a:rPr lang="en-AU" altLang="en-US" smtClean="0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37791673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015E43-AADC-A302-38FF-A15AE727776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1691EEDC-935D-4D0A-A34C-FC8FE2C797CA}" type="datetimeFigureOut">
              <a:rPr lang="en-AU" smtClean="0"/>
              <a:pPr>
                <a:defRPr/>
              </a:pPr>
              <a:t>18/11/2022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6E64DC-41B8-E4B0-A106-A3955A7E8A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9C895B-3840-06E7-D222-A5A2A8F696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091A72F2-B1DE-4671-9807-D4E7D87C1CEE}" type="slidenum">
              <a:rPr lang="en-AU" altLang="en-US" smtClean="0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17386052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D41F194-A326-36A6-0470-D10B31AFC3C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5BBDC920-7299-4CA3-B808-1020DFB990BA}" type="datetimeFigureOut">
              <a:rPr lang="en-AU" smtClean="0"/>
              <a:pPr>
                <a:defRPr/>
              </a:pPr>
              <a:t>18/11/2022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524338D-B7AC-4249-DFFD-91CC745406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7C43156-512F-BB92-B7F6-6B309FA575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6BE72A03-0CD5-4215-B3EE-4AC96C5F4849}" type="slidenum">
              <a:rPr lang="en-AU" altLang="en-US" smtClean="0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3810982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918F2CD-9C70-DE05-A664-1B1A37AA87B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AE77B9FA-72BF-4671-9FA0-9DEAEBB425F8}" type="datetimeFigureOut">
              <a:rPr lang="en-AU" smtClean="0"/>
              <a:pPr>
                <a:defRPr/>
              </a:pPr>
              <a:t>18/11/2022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962863B-64C5-4528-CEC8-285A08C66D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A5D72BC-7EC7-7170-9639-C211FDF6BC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DE5516B6-EA73-44A7-98BB-43EB7C919597}" type="slidenum">
              <a:rPr lang="en-AU" altLang="en-US" smtClean="0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11935274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F7A549B-5B8E-868A-50A4-55E8E1BE529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18704621-E23C-40CF-AF1E-A7989DEDDA6D}" type="datetimeFigureOut">
              <a:rPr lang="en-AU" smtClean="0"/>
              <a:pPr>
                <a:defRPr/>
              </a:pPr>
              <a:t>18/11/2022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044F006-E6DC-ED22-0012-33E456F89D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FC3067F-CF96-36FE-F0C6-3FB8D17F80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B2E74DB0-6915-48C9-8E97-78084F85CD32}" type="slidenum">
              <a:rPr lang="en-AU" altLang="en-US" smtClean="0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5932133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3C4BA1F-F93C-DFB5-948E-1F19FEFB76C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C9D77EA3-00A9-4E7D-8686-6492495D1FBA}" type="datetimeFigureOut">
              <a:rPr lang="en-AU" smtClean="0"/>
              <a:pPr>
                <a:defRPr/>
              </a:pPr>
              <a:t>18/11/2022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A9F6F23-2DEB-31B9-2FF4-FA63809786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FA383AD-80EF-2721-12CD-47470468E2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7146E52F-B1BA-4949-81E9-61DE405DBC86}" type="slidenum">
              <a:rPr lang="en-AU" altLang="en-US" smtClean="0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38359975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7AB10A6-DCC4-433D-7C5A-ABDBF88A47F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C05A1391-7240-4EBC-9A4F-C4CACFE78EAA}" type="datetimeFigureOut">
              <a:rPr lang="en-AU" smtClean="0"/>
              <a:pPr>
                <a:defRPr/>
              </a:pPr>
              <a:t>18/11/2022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665BFA8-B2F1-403E-6D54-C14D84E07D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9EB3763-2B43-C9E3-3737-3F2B780475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C1109AFB-ED37-4FBD-B58B-23B3B4277C60}" type="slidenum">
              <a:rPr lang="en-AU" altLang="en-US" smtClean="0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1894424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66BED80-F9FA-CAAC-962C-015F10F5086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764FB9D2-D631-40F4-BBF9-E85A870BE9DD}" type="datetimeFigureOut">
              <a:rPr lang="en-AU" smtClean="0"/>
              <a:pPr>
                <a:defRPr/>
              </a:pPr>
              <a:t>18/11/2022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980E991-F278-243E-7DB1-2F6DE15306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4C56205-E793-F5F9-ADBE-E1FF4EB83F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C65A02A0-221F-4990-B5EF-E9DCD246569C}" type="slidenum">
              <a:rPr lang="en-AU" altLang="en-US" smtClean="0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2660723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D64DF32A-67BC-0807-A05F-15D6323AC052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AU" altLang="en-US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71FF846B-B899-E0F8-114C-08A9077AB60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28650" y="1460500"/>
            <a:ext cx="7886700" cy="4857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301107253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7" r:id="rId1"/>
    <p:sldLayoutId id="2147483718" r:id="rId2"/>
    <p:sldLayoutId id="2147483719" r:id="rId3"/>
    <p:sldLayoutId id="2147483720" r:id="rId4"/>
    <p:sldLayoutId id="2147483721" r:id="rId5"/>
    <p:sldLayoutId id="2147483722" r:id="rId6"/>
    <p:sldLayoutId id="2147483723" r:id="rId7"/>
    <p:sldLayoutId id="2147483724" r:id="rId8"/>
    <p:sldLayoutId id="2147483725" r:id="rId9"/>
    <p:sldLayoutId id="2147483726" r:id="rId10"/>
    <p:sldLayoutId id="2147483727" r:id="rId11"/>
  </p:sldLayoutIdLst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buFont typeface="Arial" panose="020B0604020202020204" pitchFamily="34" charset="0"/>
        <a:tabLst>
          <a:tab pos="450850" algn="l"/>
        </a:tabLst>
        <a:defRPr sz="4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buFont typeface="Arial" panose="020B0604020202020204" pitchFamily="34" charset="0"/>
        <a:tabLst>
          <a:tab pos="450850" algn="l"/>
        </a:tabLst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buFont typeface="Arial" panose="020B0604020202020204" pitchFamily="34" charset="0"/>
        <a:tabLst>
          <a:tab pos="450850" algn="l"/>
        </a:tabLst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buFont typeface="Arial" panose="020B0604020202020204" pitchFamily="34" charset="0"/>
        <a:tabLst>
          <a:tab pos="450850" algn="l"/>
        </a:tabLst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buFont typeface="Arial" panose="020B0604020202020204" pitchFamily="34" charset="0"/>
        <a:tabLst>
          <a:tab pos="450850" algn="l"/>
        </a:tabLst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C58DB5-BF08-1D4F-34DF-2F4C11849A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Collect</a:t>
            </a:r>
          </a:p>
        </p:txBody>
      </p:sp>
      <p:pic>
        <p:nvPicPr>
          <p:cNvPr id="4" name="06 The Lord be with you">
            <a:hlinkClick r:id="" action="ppaction://media"/>
            <a:extLst>
              <a:ext uri="{FF2B5EF4-FFF2-40B4-BE49-F238E27FC236}">
                <a16:creationId xmlns:a16="http://schemas.microsoft.com/office/drawing/2014/main" id="{781429A1-7901-D448-45BB-85E7FECB9A5E}"/>
              </a:ext>
            </a:extLst>
          </p:cNvPr>
          <p:cNvPicPr>
            <a:picLocks noGrp="1" noChangeAspect="1"/>
          </p:cNvPicPr>
          <p:nvPr>
            <p:ph idx="1"/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267200" y="3584575"/>
            <a:ext cx="609600" cy="609600"/>
          </a:xfr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F779745B-A0CC-05EC-DBB7-61FA76AB3423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6147" r="10140"/>
          <a:stretch/>
        </p:blipFill>
        <p:spPr>
          <a:xfrm>
            <a:off x="497150" y="1460500"/>
            <a:ext cx="8220722" cy="21319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22180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3270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Standard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tandard.pot" id="{010A475C-8D5D-4365-A857-44A95498D314}" vid="{E6C2DF7C-43FA-4DF3-868C-0BFCAD03F62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Standard</Template>
  <TotalTime>224</TotalTime>
  <Words>1</Words>
  <Application>Microsoft Office PowerPoint</Application>
  <PresentationFormat>On-screen Show (4:3)</PresentationFormat>
  <Paragraphs>1</Paragraphs>
  <Slides>1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Standard</vt:lpstr>
      <vt:lpstr>Collect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Service with Communion</dc:title>
  <dc:creator>Krahling, Libby</dc:creator>
  <cp:lastModifiedBy>Krahling, Libby</cp:lastModifiedBy>
  <cp:revision>6</cp:revision>
  <dcterms:created xsi:type="dcterms:W3CDTF">2022-10-27T23:58:52Z</dcterms:created>
  <dcterms:modified xsi:type="dcterms:W3CDTF">2022-11-18T00:13:35Z</dcterms:modified>
</cp:coreProperties>
</file>