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70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98DE-DBF0-0870-1DA6-B030CF990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Hallelujah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70287-ACFE-F9D1-8973-A513AA43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4C21C2-6137-40E6-AB34-0502A1B5BC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36" r="5232"/>
          <a:stretch/>
        </p:blipFill>
        <p:spPr>
          <a:xfrm>
            <a:off x="452760" y="1389547"/>
            <a:ext cx="8336133" cy="226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98167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The Hallelujah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2022-11-03T23:06:41Z</dcterms:modified>
</cp:coreProperties>
</file>