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62" r:id="rId2"/>
    <p:sldId id="264" r:id="rId3"/>
    <p:sldId id="263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6B891-C0C2-9F53-0AF0-A0DC975C5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Glory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7165D-5A2A-794A-B5A6-F6512A0D7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013836-28C8-C520-DEE4-D744D504C8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59" r="10765" b="2222"/>
          <a:stretch/>
        </p:blipFill>
        <p:spPr>
          <a:xfrm>
            <a:off x="470516" y="1366836"/>
            <a:ext cx="8211845" cy="457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7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1D7B3-CB97-0AAF-574B-A6F32BA83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29715-D86C-158F-3DBD-8EDC0A692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AA3D7D-D4C8-1725-EA3A-8ECDBAD10C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1" r="10860" b="4793"/>
          <a:stretch/>
        </p:blipFill>
        <p:spPr>
          <a:xfrm>
            <a:off x="443883" y="365125"/>
            <a:ext cx="8256233" cy="621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3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3AEB0-1317-D52A-C24F-2E5E611E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7CDB8-82F5-CA56-E2A9-94E32260E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8369F5-96AC-DA8E-22A9-A09E1EA2E2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4" r="6188" b="1517"/>
          <a:stretch/>
        </p:blipFill>
        <p:spPr>
          <a:xfrm>
            <a:off x="443883" y="149214"/>
            <a:ext cx="8256233" cy="655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58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00E87-5FE6-892B-D4CF-242EFAD5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7DA8A-C4FB-055C-65F3-C963D4EE5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74ED15-277C-7335-C069-A7196E8FC8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46" r="6698"/>
          <a:stretch/>
        </p:blipFill>
        <p:spPr>
          <a:xfrm>
            <a:off x="443884" y="365125"/>
            <a:ext cx="8238477" cy="438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38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FFFC1-E599-8853-C67D-FBC26DCB6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B02A1-2862-6532-A72D-54929D39E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98A18F-B0EC-76EE-AEA1-61BEFF42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44" r="10360" b="26801"/>
          <a:stretch/>
        </p:blipFill>
        <p:spPr>
          <a:xfrm>
            <a:off x="523783" y="365124"/>
            <a:ext cx="8185212" cy="59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51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FFFC1-E599-8853-C67D-FBC26DCB6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B02A1-2862-6532-A72D-54929D39E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98A18F-B0EC-76EE-AEA1-61BEFF42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13" t="72750" r="9728"/>
          <a:stretch/>
        </p:blipFill>
        <p:spPr>
          <a:xfrm>
            <a:off x="461639" y="359037"/>
            <a:ext cx="8220722" cy="220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302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225</TotalTime>
  <Words>3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Standard</vt:lpstr>
      <vt:lpstr>Glory to God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2022-11-03T23:05:12Z</dcterms:modified>
</cp:coreProperties>
</file>