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04C64-D9E3-DAA0-0830-5DAED5B42E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7AA22F7-5189-4AB8-B9D7-4B149E24D015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CFF92-4B74-B1C3-0DA1-75328C12E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596043-DA40-194F-CFD6-B8FBCE0E8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29FDDE59-7CC7-406E-BE16-9607BAC9922D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252461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828D4-AF7C-54B9-3266-E4C882A815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A57BC2C-476F-45DC-9FA4-3E4DC3C7D0F7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DF41B-9557-B43A-0113-DBAB8C059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AE616-78BB-4341-D070-FC911B30F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56B07FA-414A-4893-B327-6B8E33915087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77971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4D805A-7FC4-04EE-57DA-EB6FEEF21F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EED7AB4-90BB-42D8-85F9-22195C8226B0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7D10D-180A-8EAA-BB52-7918A1FFC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3E83D-9485-2FAA-D8AA-38CFC3834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3AE02E5-1609-4AC6-90B5-60957C1B47FD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50827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07C29-3008-5D01-0F8E-BCE6215DF8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405EFA6-002F-4ED3-B2A3-12472FEC4247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521D4-C707-680C-F33C-D997419C0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4359E-96FA-2970-F279-FABD24F3B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5FA6BDD-0142-425A-BB41-4A7D5F7E2A26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4183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80694-B1C5-F0D5-B63D-97D6FAE97A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213E91B-551E-4F99-B287-9D7CD74E2BC8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4011C-F221-1336-5325-5BDF67C7D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9D873-F22E-9AA6-C7CF-D911DAD19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9C01760-7805-482B-AED9-A4FA7E5E185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3805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AB8796-66C6-FF0D-AB63-D17495DBA3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1FF7863-72E1-4875-983F-0A330EFDF352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72960-8A76-FD8B-5666-791FABBE3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F5DBB9-C528-7554-5196-85130578D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1B23200-A07C-4DA3-AEE7-04E774ECEF25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7012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ADADDB-71FB-9116-BD65-F48B926592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AD43D58-045E-4A4E-872C-F1223A89E160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3E4146-FCA0-E884-4551-10A3B488D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212330-E76B-FDD1-E6BC-121A6F1FA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5869C1B8-4167-47C3-ADAC-73EF349FDBCF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66724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63A4BF-694F-2FE9-5B4E-003656C26C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5FDB7B5-3E55-42BC-AFA6-F63D0FBD771C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7A0795-160B-FC3C-D193-04D6AFD1F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4B404B-B938-2694-9112-A0E1F2F20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909ADC7-8F56-46B7-8AB5-EEFA73599847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06712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CD93C8-D919-9113-2588-F4E9C7E4C6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15EB927-B4D0-4486-9D05-E24CB6372466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686CE1-8AD6-251F-941C-9B031FDE9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E0A33F-9015-2E58-21FD-41CA74268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04A0BB3-E4BD-489D-B06A-529DDAD84B3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74727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C7A269-A213-BCD5-5B0E-B5235748C5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A793829-16DB-4A15-9AAD-2F5325388CFB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FADDA1-3633-22E1-0127-47F863FD8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5E003-C216-D6D2-7ECC-C7D06EBF3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5D879528-E2F3-48A7-981E-D2E87EC55DFF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617894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885767-B9BA-BC13-34F7-FD0D8BBBC8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2429F79-9187-4386-93BA-27C7224EE39C}" type="datetimeFigureOut">
              <a:rPr lang="en-AU"/>
              <a:pPr>
                <a:defRPr/>
              </a:pPr>
              <a:t>5/07/2023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DE5CC4-E651-31A2-4708-0DEA0F95D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8B4D32-900B-3412-34AA-089775C05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540894EC-43AF-4C52-AFB7-C132A9FF7C30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28702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AD42011-E9DD-1AE2-1661-29F66B47FE4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70399F3-D7D8-A704-4818-A0BB202F3C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0F41B-46D5-9416-4D2C-61525E08F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LH 99</a:t>
            </a:r>
            <a:br>
              <a:rPr lang="en-AU" dirty="0"/>
            </a:br>
            <a:r>
              <a:rPr lang="en-AU" dirty="0"/>
              <a:t>Welcome, Thou Victor in the strife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FF7C8-3A68-1DDF-D3C4-5BE1A1FA6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dirty="0"/>
              <a:t>Benjamin </a:t>
            </a:r>
            <a:r>
              <a:rPr lang="en-AU" sz="2800" dirty="0" err="1"/>
              <a:t>Schmolck</a:t>
            </a:r>
            <a:r>
              <a:rPr lang="en-AU" sz="2800" dirty="0"/>
              <a:t> 1672-1737</a:t>
            </a:r>
          </a:p>
          <a:p>
            <a:r>
              <a:rPr lang="en-AU" sz="2800" dirty="0"/>
              <a:t>Tr David Schubert (1995)</a:t>
            </a:r>
          </a:p>
          <a:p>
            <a:r>
              <a:rPr lang="en-AU" sz="2800" dirty="0"/>
              <a:t>based on Catherine </a:t>
            </a:r>
            <a:r>
              <a:rPr lang="en-AU" sz="2800" dirty="0" err="1"/>
              <a:t>Winkworth</a:t>
            </a:r>
            <a:r>
              <a:rPr lang="en-AU" sz="2800" dirty="0"/>
              <a:t> 1829-78 (1855)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36200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C104B-E0ED-3ACD-DA0A-276BD29D2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Verse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F9135-148C-EFF5-F832-D1E207C1F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Welcome, our Victor in the fight,</a:t>
            </a:r>
          </a:p>
          <a:p>
            <a:r>
              <a:rPr lang="en-AU" dirty="0"/>
              <a:t>now welcome from the grave!</a:t>
            </a:r>
          </a:p>
          <a:p>
            <a:r>
              <a:rPr lang="en-AU" dirty="0"/>
              <a:t>Today we triumph in your life,</a:t>
            </a:r>
          </a:p>
          <a:p>
            <a:r>
              <a:rPr lang="en-AU" dirty="0"/>
              <a:t>for you are strong to save.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44202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E8A6E-EC73-445A-034E-83A35FB6C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Verse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DF343-CCDC-6D2B-911C-6830BDA6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Your people, Lord, rejoice and sing</a:t>
            </a:r>
          </a:p>
          <a:p>
            <a:r>
              <a:rPr lang="en-AU" dirty="0"/>
              <a:t>the Easter victory song;</a:t>
            </a:r>
          </a:p>
          <a:p>
            <a:r>
              <a:rPr lang="en-AU" dirty="0"/>
              <a:t>for you are with us now and bring</a:t>
            </a:r>
          </a:p>
          <a:p>
            <a:r>
              <a:rPr lang="en-AU" dirty="0"/>
              <a:t>the peace that you have won.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3275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7FEAC-DA22-E880-7119-5EDD829B8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Verse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3B746-F5A1-8320-806A-3EDE6972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We come together in your house</a:t>
            </a:r>
          </a:p>
          <a:p>
            <a:r>
              <a:rPr lang="en-AU" dirty="0"/>
              <a:t>to meet with you today.</a:t>
            </a:r>
          </a:p>
          <a:p>
            <a:r>
              <a:rPr lang="en-AU" dirty="0"/>
              <a:t>Lord, all that you have gained for us</a:t>
            </a:r>
          </a:p>
          <a:p>
            <a:r>
              <a:rPr lang="en-AU" dirty="0"/>
              <a:t>now share with us, we pray.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6845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B1258-3182-2669-95BF-7096B86A1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Verse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CC4B4-9C82-7845-B2F0-AD630A7DA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We've died with you, so let us live</a:t>
            </a:r>
          </a:p>
          <a:p>
            <a:r>
              <a:rPr lang="en-AU" dirty="0"/>
              <a:t>our lives each day to you;</a:t>
            </a:r>
          </a:p>
          <a:p>
            <a:r>
              <a:rPr lang="en-AU" dirty="0"/>
              <a:t>the blessings you have died to give,</a:t>
            </a:r>
          </a:p>
          <a:p>
            <a:r>
              <a:rPr lang="en-AU" dirty="0"/>
              <a:t>each day in us renew.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14654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30D89-F2EC-AAEA-67BA-7C180BA99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Verse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86A50-7529-16BA-6CA4-2F4225F32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Now fearless we go to our tomb</a:t>
            </a:r>
          </a:p>
          <a:p>
            <a:r>
              <a:rPr lang="en-AU" dirty="0"/>
              <a:t>to sleep the night away,</a:t>
            </a:r>
          </a:p>
          <a:p>
            <a:r>
              <a:rPr lang="en-AU" dirty="0"/>
              <a:t>for you are there to break the gloom</a:t>
            </a:r>
          </a:p>
          <a:p>
            <a:r>
              <a:rPr lang="en-AU" dirty="0"/>
              <a:t>and call us back to day.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0796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B1D4C-8C9A-E29D-A3E4-B0E51A3E3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Verse 6 (last verse)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5360E-3171-22F9-A3FC-EC13541D1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Death's power to hurt us now is 	gone,</a:t>
            </a:r>
          </a:p>
          <a:p>
            <a:r>
              <a:rPr lang="en-AU" dirty="0"/>
              <a:t>and pointless are death's darts;</a:t>
            </a:r>
          </a:p>
          <a:p>
            <a:r>
              <a:rPr lang="en-AU" dirty="0"/>
              <a:t>God's favour here on us has shone,</a:t>
            </a:r>
          </a:p>
          <a:p>
            <a:r>
              <a:rPr lang="en-AU" dirty="0"/>
              <a:t>and joy fills all our hearts.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50536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" id="{9304F5CC-8A1E-421B-9602-617B8450A404}" vid="{0BFE5F65-9EB3-4C05-B71E-96618AA7C2E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219</TotalTime>
  <Words>217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LH 99 Welcome, Thou Victor in the strife</vt:lpstr>
      <vt:lpstr>Verse 1</vt:lpstr>
      <vt:lpstr>Verse 2</vt:lpstr>
      <vt:lpstr>Verse 3</vt:lpstr>
      <vt:lpstr>Verse 4</vt:lpstr>
      <vt:lpstr>Verse 5</vt:lpstr>
      <vt:lpstr>Verse 6 (last verse)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 99 Welcome, Thou Victor in the strife</dc:title>
  <dc:creator>Wiltshire, Raphael</dc:creator>
  <cp:lastModifiedBy>Wiltshire, Raphael</cp:lastModifiedBy>
  <cp:revision>1</cp:revision>
  <dcterms:created xsi:type="dcterms:W3CDTF">2023-07-05T02:17:34Z</dcterms:created>
  <dcterms:modified xsi:type="dcterms:W3CDTF">2023-07-05T05:57:15Z</dcterms:modified>
</cp:coreProperties>
</file>