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0F"/>
    <a:srgbClr val="F78928"/>
    <a:srgbClr val="FCE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martinadams?utm_source=unsplash&amp;utm_medium=referral&amp;utm_content=creditCopyText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unsplash.com/s/photos/abstract-fire?utm_source=unsplash&amp;utm_medium=referral&amp;utm_content=creditCopyTex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5181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303" y="1122363"/>
            <a:ext cx="6253925" cy="2387600"/>
          </a:xfrm>
        </p:spPr>
        <p:txBody>
          <a:bodyPr anchor="b"/>
          <a:lstStyle>
            <a:lvl1pPr algn="ctr">
              <a:defRPr sz="6000" spc="300">
                <a:solidFill>
                  <a:srgbClr val="F7892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304" y="3602038"/>
            <a:ext cx="6253924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FCE0A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6488668"/>
            <a:ext cx="366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Photo by </a:t>
            </a:r>
            <a:r>
              <a:rPr lang="en-GB" dirty="0" smtClean="0">
                <a:hlinkClick r:id="rId3"/>
              </a:rPr>
              <a:t>Martin Adams</a:t>
            </a:r>
            <a:r>
              <a:rPr lang="en-GB" dirty="0" smtClean="0"/>
              <a:t> on </a:t>
            </a:r>
            <a:r>
              <a:rPr lang="en-GB" dirty="0" err="1" smtClean="0">
                <a:hlinkClick r:id="rId4"/>
              </a:rPr>
              <a:t>Unsplash</a:t>
            </a:r>
            <a:r>
              <a:rPr lang="en-GB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208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39B2B6-D03B-4AA8-97D2-D31461377482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D97208-B9D9-4436-906B-20C68E6C72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55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21DAF8-CEC0-4341-A356-D2F10591E2DF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AF05C9-9D6D-4E29-9D71-F2FCB7B1CC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03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67ACEE-E094-429C-8EF1-FE71948EBD2B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96A7CB-221C-4526-B6AA-50E561F350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30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0A351F-9797-4FEE-9ADC-1A7B51E6C12B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7A5AF0-6CE4-49FB-93BA-1846CC8D7B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9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06A7BF-D99D-4DA2-8E7A-C98AE3F459CC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5A3BAC-A3E7-4AF0-8008-2CA33B60BD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66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421847-5BBC-48DA-ADA7-F8E76498BB99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AF90F4-8435-418D-88D1-102041A49E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44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674D4C-8107-4D9B-86FE-88E63E739521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FEF483-35F7-44D9-AC03-75A0E7E255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8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791ED6-2B66-4318-9279-BF3D3072579E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71B7773-A6BA-4E0E-88EF-A418619081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81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46311C-5A09-4151-AF1D-00CE74AAA016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2765B7-922C-41CF-BC90-584B2B7B81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45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0125B2-6FA8-4C45-A323-6119B7C91E49}" type="datetimeFigureOut">
              <a:rPr lang="en-AU"/>
              <a:pPr>
                <a:defRPr/>
              </a:pPr>
              <a:t>13/04/2021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AF64A2-1DF1-479A-A117-859B5C21DC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31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F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1" b="15663"/>
          <a:stretch/>
        </p:blipFill>
        <p:spPr>
          <a:xfrm>
            <a:off x="10063119" y="4775200"/>
            <a:ext cx="2128882" cy="2082801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171" y="365125"/>
            <a:ext cx="10856686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2171" y="1460500"/>
            <a:ext cx="10856686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Edit Master text styles</a:t>
            </a:r>
          </a:p>
          <a:p>
            <a:pPr lvl="1"/>
            <a:r>
              <a:rPr lang="en-AU" altLang="en-US" dirty="0" smtClean="0"/>
              <a:t>Second level</a:t>
            </a:r>
          </a:p>
          <a:p>
            <a:pPr lvl="2"/>
            <a:r>
              <a:rPr lang="en-AU" altLang="en-US" dirty="0" smtClean="0"/>
              <a:t>Third level</a:t>
            </a:r>
          </a:p>
          <a:p>
            <a:pPr lvl="3"/>
            <a:r>
              <a:rPr lang="en-AU" altLang="en-US" dirty="0" smtClean="0"/>
              <a:t>Fourth level</a:t>
            </a:r>
          </a:p>
          <a:p>
            <a:pPr lvl="4"/>
            <a:r>
              <a:rPr lang="en-AU" alt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 spc="300">
          <a:solidFill>
            <a:srgbClr val="F7892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altLang="en-US" dirty="0" smtClean="0"/>
              <a:t>Pentecost</a:t>
            </a:r>
            <a:endParaRPr lang="en-AU" alt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25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[Compatibility Mode]" id="{5136C6B6-15AE-4FA1-9824-BC95F94646AC}" vid="{F1223DFC-D62E-4249-9A00-46D9D3FD35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5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Pentecost</vt:lpstr>
      <vt:lpstr>Title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</dc:title>
  <dc:creator>Krahling, Libby</dc:creator>
  <cp:lastModifiedBy>Krahling, Libby</cp:lastModifiedBy>
  <cp:revision>2</cp:revision>
  <dcterms:created xsi:type="dcterms:W3CDTF">2021-04-13T01:15:00Z</dcterms:created>
  <dcterms:modified xsi:type="dcterms:W3CDTF">2021-04-13T01:20:51Z</dcterms:modified>
</cp:coreProperties>
</file>