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33"/>
  </p:notesMasterIdLst>
  <p:sldIdLst>
    <p:sldId id="392" r:id="rId2"/>
    <p:sldId id="405" r:id="rId3"/>
    <p:sldId id="407" r:id="rId4"/>
    <p:sldId id="406" r:id="rId5"/>
    <p:sldId id="393" r:id="rId6"/>
    <p:sldId id="394" r:id="rId7"/>
    <p:sldId id="395" r:id="rId8"/>
    <p:sldId id="396" r:id="rId9"/>
    <p:sldId id="397" r:id="rId10"/>
    <p:sldId id="398" r:id="rId11"/>
    <p:sldId id="399" r:id="rId12"/>
    <p:sldId id="400" r:id="rId13"/>
    <p:sldId id="401" r:id="rId14"/>
    <p:sldId id="402" r:id="rId15"/>
    <p:sldId id="403" r:id="rId16"/>
    <p:sldId id="404" r:id="rId17"/>
    <p:sldId id="298" r:id="rId18"/>
    <p:sldId id="342" r:id="rId19"/>
    <p:sldId id="341" r:id="rId20"/>
    <p:sldId id="343" r:id="rId21"/>
    <p:sldId id="481" r:id="rId22"/>
    <p:sldId id="409" r:id="rId23"/>
    <p:sldId id="410" r:id="rId24"/>
    <p:sldId id="347" r:id="rId25"/>
    <p:sldId id="345" r:id="rId26"/>
    <p:sldId id="452" r:id="rId27"/>
    <p:sldId id="348" r:id="rId28"/>
    <p:sldId id="453" r:id="rId29"/>
    <p:sldId id="349" r:id="rId30"/>
    <p:sldId id="350" r:id="rId31"/>
    <p:sldId id="454" r:id="rId32"/>
    <p:sldId id="351" r:id="rId33"/>
    <p:sldId id="455" r:id="rId34"/>
    <p:sldId id="352" r:id="rId35"/>
    <p:sldId id="456" r:id="rId36"/>
    <p:sldId id="353" r:id="rId37"/>
    <p:sldId id="457" r:id="rId38"/>
    <p:sldId id="354" r:id="rId39"/>
    <p:sldId id="461" r:id="rId40"/>
    <p:sldId id="462" r:id="rId41"/>
    <p:sldId id="357" r:id="rId42"/>
    <p:sldId id="355" r:id="rId43"/>
    <p:sldId id="467" r:id="rId44"/>
    <p:sldId id="463" r:id="rId45"/>
    <p:sldId id="464" r:id="rId46"/>
    <p:sldId id="359" r:id="rId47"/>
    <p:sldId id="465" r:id="rId48"/>
    <p:sldId id="466" r:id="rId49"/>
    <p:sldId id="344" r:id="rId50"/>
    <p:sldId id="411" r:id="rId51"/>
    <p:sldId id="412" r:id="rId52"/>
    <p:sldId id="413" r:id="rId53"/>
    <p:sldId id="414" r:id="rId54"/>
    <p:sldId id="415" r:id="rId55"/>
    <p:sldId id="346" r:id="rId56"/>
    <p:sldId id="361" r:id="rId57"/>
    <p:sldId id="362" r:id="rId58"/>
    <p:sldId id="364" r:id="rId59"/>
    <p:sldId id="365" r:id="rId60"/>
    <p:sldId id="416" r:id="rId61"/>
    <p:sldId id="417" r:id="rId62"/>
    <p:sldId id="419" r:id="rId63"/>
    <p:sldId id="420" r:id="rId64"/>
    <p:sldId id="421" r:id="rId65"/>
    <p:sldId id="422" r:id="rId66"/>
    <p:sldId id="423" r:id="rId67"/>
    <p:sldId id="424" r:id="rId68"/>
    <p:sldId id="425" r:id="rId69"/>
    <p:sldId id="426" r:id="rId70"/>
    <p:sldId id="427" r:id="rId71"/>
    <p:sldId id="366" r:id="rId72"/>
    <p:sldId id="468" r:id="rId73"/>
    <p:sldId id="368" r:id="rId74"/>
    <p:sldId id="369" r:id="rId75"/>
    <p:sldId id="469" r:id="rId76"/>
    <p:sldId id="367" r:id="rId77"/>
    <p:sldId id="370" r:id="rId78"/>
    <p:sldId id="384" r:id="rId79"/>
    <p:sldId id="371" r:id="rId80"/>
    <p:sldId id="385" r:id="rId81"/>
    <p:sldId id="373" r:id="rId82"/>
    <p:sldId id="470" r:id="rId83"/>
    <p:sldId id="372" r:id="rId84"/>
    <p:sldId id="428" r:id="rId85"/>
    <p:sldId id="429" r:id="rId86"/>
    <p:sldId id="374" r:id="rId87"/>
    <p:sldId id="386" r:id="rId88"/>
    <p:sldId id="375" r:id="rId89"/>
    <p:sldId id="430" r:id="rId90"/>
    <p:sldId id="376" r:id="rId91"/>
    <p:sldId id="387" r:id="rId92"/>
    <p:sldId id="388" r:id="rId93"/>
    <p:sldId id="432" r:id="rId94"/>
    <p:sldId id="431" r:id="rId95"/>
    <p:sldId id="433" r:id="rId96"/>
    <p:sldId id="434" r:id="rId97"/>
    <p:sldId id="435" r:id="rId98"/>
    <p:sldId id="436" r:id="rId99"/>
    <p:sldId id="437" r:id="rId100"/>
    <p:sldId id="377" r:id="rId101"/>
    <p:sldId id="389" r:id="rId102"/>
    <p:sldId id="438" r:id="rId103"/>
    <p:sldId id="439" r:id="rId104"/>
    <p:sldId id="440" r:id="rId105"/>
    <p:sldId id="441" r:id="rId106"/>
    <p:sldId id="442" r:id="rId107"/>
    <p:sldId id="443" r:id="rId108"/>
    <p:sldId id="378" r:id="rId109"/>
    <p:sldId id="391" r:id="rId110"/>
    <p:sldId id="390" r:id="rId111"/>
    <p:sldId id="444" r:id="rId112"/>
    <p:sldId id="445" r:id="rId113"/>
    <p:sldId id="446" r:id="rId114"/>
    <p:sldId id="380" r:id="rId115"/>
    <p:sldId id="474" r:id="rId116"/>
    <p:sldId id="475" r:id="rId117"/>
    <p:sldId id="476" r:id="rId118"/>
    <p:sldId id="477" r:id="rId119"/>
    <p:sldId id="381" r:id="rId120"/>
    <p:sldId id="478" r:id="rId121"/>
    <p:sldId id="479" r:id="rId122"/>
    <p:sldId id="480" r:id="rId123"/>
    <p:sldId id="448" r:id="rId124"/>
    <p:sldId id="447" r:id="rId125"/>
    <p:sldId id="473" r:id="rId126"/>
    <p:sldId id="451" r:id="rId127"/>
    <p:sldId id="472" r:id="rId128"/>
    <p:sldId id="471" r:id="rId129"/>
    <p:sldId id="382" r:id="rId130"/>
    <p:sldId id="383" r:id="rId131"/>
    <p:sldId id="450" r:id="rId132"/>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nnifer Jarman" initials="JJ" lastIdx="1" clrIdx="0">
    <p:extLst>
      <p:ext uri="{19B8F6BF-5375-455C-9EA6-DF929625EA0E}">
        <p15:presenceInfo xmlns:p15="http://schemas.microsoft.com/office/powerpoint/2012/main" userId="2648503469709e95"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B30EE0"/>
    <a:srgbClr val="C31BF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962" autoAdjust="0"/>
  </p:normalViewPr>
  <p:slideViewPr>
    <p:cSldViewPr>
      <p:cViewPr varScale="1">
        <p:scale>
          <a:sx n="80" d="100"/>
          <a:sy n="80" d="100"/>
        </p:scale>
        <p:origin x="1522" y="67"/>
      </p:cViewPr>
      <p:guideLst>
        <p:guide orient="horz" pos="2160"/>
        <p:guide pos="2880"/>
      </p:guideLst>
    </p:cSldViewPr>
  </p:slideViewPr>
  <p:notesTextViewPr>
    <p:cViewPr>
      <p:scale>
        <a:sx n="100" d="100"/>
        <a:sy n="100" d="100"/>
      </p:scale>
      <p:origin x="0" y="0"/>
    </p:cViewPr>
  </p:notesTextViewPr>
  <p:sorterViewPr>
    <p:cViewPr>
      <p:scale>
        <a:sx n="66" d="100"/>
        <a:sy n="66" d="100"/>
      </p:scale>
      <p:origin x="0" y="2346"/>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tableStyles" Target="tableStyle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commentAuthors" Target="commentAuthor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presProps" Target="pres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794" name="Rectangle 2">
            <a:extLst>
              <a:ext uri="{FF2B5EF4-FFF2-40B4-BE49-F238E27FC236}">
                <a16:creationId xmlns:a16="http://schemas.microsoft.com/office/drawing/2014/main" id="{7E5BF34C-6507-4B73-8E26-E184542CD7A6}"/>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ea typeface="+mn-ea"/>
                <a:cs typeface="Arial" charset="0"/>
              </a:defRPr>
            </a:lvl1pPr>
          </a:lstStyle>
          <a:p>
            <a:pPr>
              <a:defRPr/>
            </a:pPr>
            <a:endParaRPr lang="en-US"/>
          </a:p>
        </p:txBody>
      </p:sp>
      <p:sp>
        <p:nvSpPr>
          <p:cNvPr id="33795" name="Rectangle 3">
            <a:extLst>
              <a:ext uri="{FF2B5EF4-FFF2-40B4-BE49-F238E27FC236}">
                <a16:creationId xmlns:a16="http://schemas.microsoft.com/office/drawing/2014/main" id="{B021D151-DAFB-4A1B-A9F5-E73222B77305}"/>
              </a:ext>
            </a:extLst>
          </p:cNvPr>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ea typeface="+mn-ea"/>
                <a:cs typeface="Arial" charset="0"/>
              </a:defRPr>
            </a:lvl1pPr>
          </a:lstStyle>
          <a:p>
            <a:pPr>
              <a:defRPr/>
            </a:pPr>
            <a:endParaRPr lang="en-US"/>
          </a:p>
        </p:txBody>
      </p:sp>
      <p:sp>
        <p:nvSpPr>
          <p:cNvPr id="13316" name="Rectangle 4">
            <a:extLst>
              <a:ext uri="{FF2B5EF4-FFF2-40B4-BE49-F238E27FC236}">
                <a16:creationId xmlns:a16="http://schemas.microsoft.com/office/drawing/2014/main" id="{BEE2E3CC-0A86-4C3C-AE86-6D8524FFB57E}"/>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7" name="Rectangle 5">
            <a:extLst>
              <a:ext uri="{FF2B5EF4-FFF2-40B4-BE49-F238E27FC236}">
                <a16:creationId xmlns:a16="http://schemas.microsoft.com/office/drawing/2014/main" id="{95031576-3C10-4548-B218-EBD79086BD92}"/>
              </a:ext>
            </a:extLst>
          </p:cNvPr>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3798" name="Rectangle 6">
            <a:extLst>
              <a:ext uri="{FF2B5EF4-FFF2-40B4-BE49-F238E27FC236}">
                <a16:creationId xmlns:a16="http://schemas.microsoft.com/office/drawing/2014/main" id="{DE2BB5B5-524D-4D1E-BAA6-677ABF983459}"/>
              </a:ext>
            </a:extLst>
          </p:cNvPr>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ea typeface="+mn-ea"/>
                <a:cs typeface="Arial" charset="0"/>
              </a:defRPr>
            </a:lvl1pPr>
          </a:lstStyle>
          <a:p>
            <a:pPr>
              <a:defRPr/>
            </a:pPr>
            <a:endParaRPr lang="en-US"/>
          </a:p>
        </p:txBody>
      </p:sp>
      <p:sp>
        <p:nvSpPr>
          <p:cNvPr id="33799" name="Rectangle 7">
            <a:extLst>
              <a:ext uri="{FF2B5EF4-FFF2-40B4-BE49-F238E27FC236}">
                <a16:creationId xmlns:a16="http://schemas.microsoft.com/office/drawing/2014/main" id="{1A032079-CDC2-4126-8342-904414D0D036}"/>
              </a:ext>
            </a:extLst>
          </p:cNvPr>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cs typeface="Arial" panose="020B0604020202020204" pitchFamily="34" charset="0"/>
              </a:defRPr>
            </a:lvl1pPr>
          </a:lstStyle>
          <a:p>
            <a:fld id="{98D3CCEF-6092-4A74-9379-D2F203552BAD}"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S PGothic" panose="020B0600070205080204" pitchFamily="34" charset="-128"/>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Arial" charset="0"/>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Arial" charset="0"/>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Arial" charset="0"/>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Arial" charset="0"/>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Opening slide</a:t>
            </a:r>
          </a:p>
        </p:txBody>
      </p:sp>
      <p:sp>
        <p:nvSpPr>
          <p:cNvPr id="4" name="Slide Number Placeholder 3"/>
          <p:cNvSpPr>
            <a:spLocks noGrp="1"/>
          </p:cNvSpPr>
          <p:nvPr>
            <p:ph type="sldNum" sz="quarter" idx="5"/>
          </p:nvPr>
        </p:nvSpPr>
        <p:spPr/>
        <p:txBody>
          <a:bodyPr/>
          <a:lstStyle/>
          <a:p>
            <a:fld id="{98D3CCEF-6092-4A74-9379-D2F203552BAD}" type="slidenum">
              <a:rPr lang="en-US" altLang="en-US" smtClean="0"/>
              <a:pPr/>
              <a:t>1</a:t>
            </a:fld>
            <a:endParaRPr lang="en-US" altLang="en-US"/>
          </a:p>
        </p:txBody>
      </p:sp>
    </p:spTree>
    <p:extLst>
      <p:ext uri="{BB962C8B-B14F-4D97-AF65-F5344CB8AC3E}">
        <p14:creationId xmlns:p14="http://schemas.microsoft.com/office/powerpoint/2010/main" val="4247134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KYRIE option B</a:t>
            </a:r>
          </a:p>
        </p:txBody>
      </p:sp>
      <p:sp>
        <p:nvSpPr>
          <p:cNvPr id="4" name="Slide Number Placeholder 3"/>
          <p:cNvSpPr>
            <a:spLocks noGrp="1"/>
          </p:cNvSpPr>
          <p:nvPr>
            <p:ph type="sldNum" sz="quarter" idx="5"/>
          </p:nvPr>
        </p:nvSpPr>
        <p:spPr/>
        <p:txBody>
          <a:bodyPr/>
          <a:lstStyle/>
          <a:p>
            <a:fld id="{98D3CCEF-6092-4A74-9379-D2F203552BAD}" type="slidenum">
              <a:rPr lang="en-US" altLang="en-US" smtClean="0"/>
              <a:pPr/>
              <a:t>22</a:t>
            </a:fld>
            <a:endParaRPr lang="en-US" altLang="en-US"/>
          </a:p>
        </p:txBody>
      </p:sp>
    </p:spTree>
    <p:extLst>
      <p:ext uri="{BB962C8B-B14F-4D97-AF65-F5344CB8AC3E}">
        <p14:creationId xmlns:p14="http://schemas.microsoft.com/office/powerpoint/2010/main" val="9652538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HYMN OF PRAISE option A part 1</a:t>
            </a:r>
          </a:p>
        </p:txBody>
      </p:sp>
      <p:sp>
        <p:nvSpPr>
          <p:cNvPr id="4" name="Slide Number Placeholder 3"/>
          <p:cNvSpPr>
            <a:spLocks noGrp="1"/>
          </p:cNvSpPr>
          <p:nvPr>
            <p:ph type="sldNum" sz="quarter" idx="5"/>
          </p:nvPr>
        </p:nvSpPr>
        <p:spPr/>
        <p:txBody>
          <a:bodyPr/>
          <a:lstStyle/>
          <a:p>
            <a:fld id="{98D3CCEF-6092-4A74-9379-D2F203552BAD}" type="slidenum">
              <a:rPr lang="en-US" altLang="en-US" smtClean="0"/>
              <a:pPr/>
              <a:t>24</a:t>
            </a:fld>
            <a:endParaRPr lang="en-US" altLang="en-US"/>
          </a:p>
        </p:txBody>
      </p:sp>
    </p:spTree>
    <p:extLst>
      <p:ext uri="{BB962C8B-B14F-4D97-AF65-F5344CB8AC3E}">
        <p14:creationId xmlns:p14="http://schemas.microsoft.com/office/powerpoint/2010/main" val="22887353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AU" dirty="0"/>
              <a:t>HYMN OF PRAISE option A part 2</a:t>
            </a:r>
          </a:p>
        </p:txBody>
      </p:sp>
      <p:sp>
        <p:nvSpPr>
          <p:cNvPr id="4" name="Slide Number Placeholder 3"/>
          <p:cNvSpPr>
            <a:spLocks noGrp="1"/>
          </p:cNvSpPr>
          <p:nvPr>
            <p:ph type="sldNum" sz="quarter" idx="5"/>
          </p:nvPr>
        </p:nvSpPr>
        <p:spPr/>
        <p:txBody>
          <a:bodyPr/>
          <a:lstStyle/>
          <a:p>
            <a:fld id="{98D3CCEF-6092-4A74-9379-D2F203552BAD}" type="slidenum">
              <a:rPr lang="en-US" altLang="en-US" smtClean="0"/>
              <a:pPr/>
              <a:t>25</a:t>
            </a:fld>
            <a:endParaRPr lang="en-US" altLang="en-US"/>
          </a:p>
        </p:txBody>
      </p:sp>
    </p:spTree>
    <p:extLst>
      <p:ext uri="{BB962C8B-B14F-4D97-AF65-F5344CB8AC3E}">
        <p14:creationId xmlns:p14="http://schemas.microsoft.com/office/powerpoint/2010/main" val="25954932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AU" dirty="0"/>
              <a:t>HYMN OF PRAISE option A part 3</a:t>
            </a:r>
          </a:p>
        </p:txBody>
      </p:sp>
      <p:sp>
        <p:nvSpPr>
          <p:cNvPr id="4" name="Slide Number Placeholder 3"/>
          <p:cNvSpPr>
            <a:spLocks noGrp="1"/>
          </p:cNvSpPr>
          <p:nvPr>
            <p:ph type="sldNum" sz="quarter" idx="5"/>
          </p:nvPr>
        </p:nvSpPr>
        <p:spPr/>
        <p:txBody>
          <a:bodyPr/>
          <a:lstStyle/>
          <a:p>
            <a:fld id="{98D3CCEF-6092-4A74-9379-D2F203552BAD}" type="slidenum">
              <a:rPr lang="en-US" altLang="en-US" smtClean="0"/>
              <a:pPr/>
              <a:t>26</a:t>
            </a:fld>
            <a:endParaRPr lang="en-US" altLang="en-US"/>
          </a:p>
        </p:txBody>
      </p:sp>
    </p:spTree>
    <p:extLst>
      <p:ext uri="{BB962C8B-B14F-4D97-AF65-F5344CB8AC3E}">
        <p14:creationId xmlns:p14="http://schemas.microsoft.com/office/powerpoint/2010/main" val="10490456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AU" dirty="0"/>
              <a:t>HYMN OF PRAISE option A part 4</a:t>
            </a:r>
          </a:p>
        </p:txBody>
      </p:sp>
      <p:sp>
        <p:nvSpPr>
          <p:cNvPr id="4" name="Slide Number Placeholder 3"/>
          <p:cNvSpPr>
            <a:spLocks noGrp="1"/>
          </p:cNvSpPr>
          <p:nvPr>
            <p:ph type="sldNum" sz="quarter" idx="5"/>
          </p:nvPr>
        </p:nvSpPr>
        <p:spPr/>
        <p:txBody>
          <a:bodyPr/>
          <a:lstStyle/>
          <a:p>
            <a:fld id="{98D3CCEF-6092-4A74-9379-D2F203552BAD}" type="slidenum">
              <a:rPr lang="en-US" altLang="en-US" smtClean="0"/>
              <a:pPr/>
              <a:t>27</a:t>
            </a:fld>
            <a:endParaRPr lang="en-US" altLang="en-US"/>
          </a:p>
        </p:txBody>
      </p:sp>
    </p:spTree>
    <p:extLst>
      <p:ext uri="{BB962C8B-B14F-4D97-AF65-F5344CB8AC3E}">
        <p14:creationId xmlns:p14="http://schemas.microsoft.com/office/powerpoint/2010/main" val="31295336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AU" dirty="0"/>
              <a:t>HYMN OF PRAISE option A part 5</a:t>
            </a:r>
          </a:p>
        </p:txBody>
      </p:sp>
      <p:sp>
        <p:nvSpPr>
          <p:cNvPr id="4" name="Slide Number Placeholder 3"/>
          <p:cNvSpPr>
            <a:spLocks noGrp="1"/>
          </p:cNvSpPr>
          <p:nvPr>
            <p:ph type="sldNum" sz="quarter" idx="5"/>
          </p:nvPr>
        </p:nvSpPr>
        <p:spPr/>
        <p:txBody>
          <a:bodyPr/>
          <a:lstStyle/>
          <a:p>
            <a:fld id="{98D3CCEF-6092-4A74-9379-D2F203552BAD}" type="slidenum">
              <a:rPr lang="en-US" altLang="en-US" smtClean="0"/>
              <a:pPr/>
              <a:t>28</a:t>
            </a:fld>
            <a:endParaRPr lang="en-US" altLang="en-US"/>
          </a:p>
        </p:txBody>
      </p:sp>
    </p:spTree>
    <p:extLst>
      <p:ext uri="{BB962C8B-B14F-4D97-AF65-F5344CB8AC3E}">
        <p14:creationId xmlns:p14="http://schemas.microsoft.com/office/powerpoint/2010/main" val="13021783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AU" dirty="0"/>
              <a:t>HYMN OF PRAISE option A part 6</a:t>
            </a:r>
          </a:p>
        </p:txBody>
      </p:sp>
      <p:sp>
        <p:nvSpPr>
          <p:cNvPr id="4" name="Slide Number Placeholder 3"/>
          <p:cNvSpPr>
            <a:spLocks noGrp="1"/>
          </p:cNvSpPr>
          <p:nvPr>
            <p:ph type="sldNum" sz="quarter" idx="5"/>
          </p:nvPr>
        </p:nvSpPr>
        <p:spPr/>
        <p:txBody>
          <a:bodyPr/>
          <a:lstStyle/>
          <a:p>
            <a:fld id="{98D3CCEF-6092-4A74-9379-D2F203552BAD}" type="slidenum">
              <a:rPr lang="en-US" altLang="en-US" smtClean="0"/>
              <a:pPr/>
              <a:t>29</a:t>
            </a:fld>
            <a:endParaRPr lang="en-US" altLang="en-US"/>
          </a:p>
        </p:txBody>
      </p:sp>
    </p:spTree>
    <p:extLst>
      <p:ext uri="{BB962C8B-B14F-4D97-AF65-F5344CB8AC3E}">
        <p14:creationId xmlns:p14="http://schemas.microsoft.com/office/powerpoint/2010/main" val="8132555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AU" dirty="0"/>
              <a:t>HYMN OF PRAISE option A part 7</a:t>
            </a:r>
          </a:p>
        </p:txBody>
      </p:sp>
      <p:sp>
        <p:nvSpPr>
          <p:cNvPr id="4" name="Slide Number Placeholder 3"/>
          <p:cNvSpPr>
            <a:spLocks noGrp="1"/>
          </p:cNvSpPr>
          <p:nvPr>
            <p:ph type="sldNum" sz="quarter" idx="5"/>
          </p:nvPr>
        </p:nvSpPr>
        <p:spPr/>
        <p:txBody>
          <a:bodyPr/>
          <a:lstStyle/>
          <a:p>
            <a:fld id="{98D3CCEF-6092-4A74-9379-D2F203552BAD}" type="slidenum">
              <a:rPr lang="en-US" altLang="en-US" smtClean="0"/>
              <a:pPr/>
              <a:t>30</a:t>
            </a:fld>
            <a:endParaRPr lang="en-US" altLang="en-US"/>
          </a:p>
        </p:txBody>
      </p:sp>
    </p:spTree>
    <p:extLst>
      <p:ext uri="{BB962C8B-B14F-4D97-AF65-F5344CB8AC3E}">
        <p14:creationId xmlns:p14="http://schemas.microsoft.com/office/powerpoint/2010/main" val="40725556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AU" dirty="0"/>
              <a:t>HYMN OF PRAISE option A part 8</a:t>
            </a:r>
          </a:p>
        </p:txBody>
      </p:sp>
      <p:sp>
        <p:nvSpPr>
          <p:cNvPr id="4" name="Slide Number Placeholder 3"/>
          <p:cNvSpPr>
            <a:spLocks noGrp="1"/>
          </p:cNvSpPr>
          <p:nvPr>
            <p:ph type="sldNum" sz="quarter" idx="5"/>
          </p:nvPr>
        </p:nvSpPr>
        <p:spPr/>
        <p:txBody>
          <a:bodyPr/>
          <a:lstStyle/>
          <a:p>
            <a:fld id="{98D3CCEF-6092-4A74-9379-D2F203552BAD}" type="slidenum">
              <a:rPr lang="en-US" altLang="en-US" smtClean="0"/>
              <a:pPr/>
              <a:t>31</a:t>
            </a:fld>
            <a:endParaRPr lang="en-US" altLang="en-US"/>
          </a:p>
        </p:txBody>
      </p:sp>
    </p:spTree>
    <p:extLst>
      <p:ext uri="{BB962C8B-B14F-4D97-AF65-F5344CB8AC3E}">
        <p14:creationId xmlns:p14="http://schemas.microsoft.com/office/powerpoint/2010/main" val="34851681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AU" dirty="0"/>
              <a:t>HYMN OF PRAISE option B part 1</a:t>
            </a:r>
          </a:p>
        </p:txBody>
      </p:sp>
      <p:sp>
        <p:nvSpPr>
          <p:cNvPr id="4" name="Slide Number Placeholder 3"/>
          <p:cNvSpPr>
            <a:spLocks noGrp="1"/>
          </p:cNvSpPr>
          <p:nvPr>
            <p:ph type="sldNum" sz="quarter" idx="5"/>
          </p:nvPr>
        </p:nvSpPr>
        <p:spPr/>
        <p:txBody>
          <a:bodyPr/>
          <a:lstStyle/>
          <a:p>
            <a:fld id="{98D3CCEF-6092-4A74-9379-D2F203552BAD}" type="slidenum">
              <a:rPr lang="en-US" altLang="en-US" smtClean="0"/>
              <a:pPr/>
              <a:t>32</a:t>
            </a:fld>
            <a:endParaRPr lang="en-US" altLang="en-US"/>
          </a:p>
        </p:txBody>
      </p:sp>
    </p:spTree>
    <p:extLst>
      <p:ext uri="{BB962C8B-B14F-4D97-AF65-F5344CB8AC3E}">
        <p14:creationId xmlns:p14="http://schemas.microsoft.com/office/powerpoint/2010/main" val="5186407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Explanation part 1</a:t>
            </a:r>
          </a:p>
        </p:txBody>
      </p:sp>
      <p:sp>
        <p:nvSpPr>
          <p:cNvPr id="4" name="Slide Number Placeholder 3"/>
          <p:cNvSpPr>
            <a:spLocks noGrp="1"/>
          </p:cNvSpPr>
          <p:nvPr>
            <p:ph type="sldNum" sz="quarter" idx="5"/>
          </p:nvPr>
        </p:nvSpPr>
        <p:spPr/>
        <p:txBody>
          <a:bodyPr/>
          <a:lstStyle/>
          <a:p>
            <a:fld id="{98D3CCEF-6092-4A74-9379-D2F203552BAD}" type="slidenum">
              <a:rPr lang="en-US" altLang="en-US" smtClean="0"/>
              <a:pPr/>
              <a:t>2</a:t>
            </a:fld>
            <a:endParaRPr lang="en-US" altLang="en-US"/>
          </a:p>
        </p:txBody>
      </p:sp>
    </p:spTree>
    <p:extLst>
      <p:ext uri="{BB962C8B-B14F-4D97-AF65-F5344CB8AC3E}">
        <p14:creationId xmlns:p14="http://schemas.microsoft.com/office/powerpoint/2010/main" val="7503086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AU" dirty="0"/>
              <a:t>HYMN OF PRAISE option B part 2</a:t>
            </a:r>
          </a:p>
        </p:txBody>
      </p:sp>
      <p:sp>
        <p:nvSpPr>
          <p:cNvPr id="4" name="Slide Number Placeholder 3"/>
          <p:cNvSpPr>
            <a:spLocks noGrp="1"/>
          </p:cNvSpPr>
          <p:nvPr>
            <p:ph type="sldNum" sz="quarter" idx="5"/>
          </p:nvPr>
        </p:nvSpPr>
        <p:spPr/>
        <p:txBody>
          <a:bodyPr/>
          <a:lstStyle/>
          <a:p>
            <a:fld id="{98D3CCEF-6092-4A74-9379-D2F203552BAD}" type="slidenum">
              <a:rPr lang="en-US" altLang="en-US" smtClean="0"/>
              <a:pPr/>
              <a:t>33</a:t>
            </a:fld>
            <a:endParaRPr lang="en-US" altLang="en-US"/>
          </a:p>
        </p:txBody>
      </p:sp>
    </p:spTree>
    <p:extLst>
      <p:ext uri="{BB962C8B-B14F-4D97-AF65-F5344CB8AC3E}">
        <p14:creationId xmlns:p14="http://schemas.microsoft.com/office/powerpoint/2010/main" val="28110164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AU" dirty="0"/>
              <a:t>HYMN OF PRAISE option B part 3</a:t>
            </a:r>
          </a:p>
        </p:txBody>
      </p:sp>
      <p:sp>
        <p:nvSpPr>
          <p:cNvPr id="4" name="Slide Number Placeholder 3"/>
          <p:cNvSpPr>
            <a:spLocks noGrp="1"/>
          </p:cNvSpPr>
          <p:nvPr>
            <p:ph type="sldNum" sz="quarter" idx="5"/>
          </p:nvPr>
        </p:nvSpPr>
        <p:spPr/>
        <p:txBody>
          <a:bodyPr/>
          <a:lstStyle/>
          <a:p>
            <a:fld id="{98D3CCEF-6092-4A74-9379-D2F203552BAD}" type="slidenum">
              <a:rPr lang="en-US" altLang="en-US" smtClean="0"/>
              <a:pPr/>
              <a:t>34</a:t>
            </a:fld>
            <a:endParaRPr lang="en-US" altLang="en-US"/>
          </a:p>
        </p:txBody>
      </p:sp>
    </p:spTree>
    <p:extLst>
      <p:ext uri="{BB962C8B-B14F-4D97-AF65-F5344CB8AC3E}">
        <p14:creationId xmlns:p14="http://schemas.microsoft.com/office/powerpoint/2010/main" val="713394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AU" dirty="0"/>
              <a:t>HYMN OF PRAISE option B part 4</a:t>
            </a:r>
          </a:p>
        </p:txBody>
      </p:sp>
      <p:sp>
        <p:nvSpPr>
          <p:cNvPr id="4" name="Slide Number Placeholder 3"/>
          <p:cNvSpPr>
            <a:spLocks noGrp="1"/>
          </p:cNvSpPr>
          <p:nvPr>
            <p:ph type="sldNum" sz="quarter" idx="5"/>
          </p:nvPr>
        </p:nvSpPr>
        <p:spPr/>
        <p:txBody>
          <a:bodyPr/>
          <a:lstStyle/>
          <a:p>
            <a:fld id="{98D3CCEF-6092-4A74-9379-D2F203552BAD}" type="slidenum">
              <a:rPr lang="en-US" altLang="en-US" smtClean="0"/>
              <a:pPr/>
              <a:t>35</a:t>
            </a:fld>
            <a:endParaRPr lang="en-US" altLang="en-US"/>
          </a:p>
        </p:txBody>
      </p:sp>
    </p:spTree>
    <p:extLst>
      <p:ext uri="{BB962C8B-B14F-4D97-AF65-F5344CB8AC3E}">
        <p14:creationId xmlns:p14="http://schemas.microsoft.com/office/powerpoint/2010/main" val="15172550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AU" dirty="0"/>
              <a:t>HYMN OF PRAISE option B part 5</a:t>
            </a:r>
          </a:p>
        </p:txBody>
      </p:sp>
      <p:sp>
        <p:nvSpPr>
          <p:cNvPr id="4" name="Slide Number Placeholder 3"/>
          <p:cNvSpPr>
            <a:spLocks noGrp="1"/>
          </p:cNvSpPr>
          <p:nvPr>
            <p:ph type="sldNum" sz="quarter" idx="5"/>
          </p:nvPr>
        </p:nvSpPr>
        <p:spPr/>
        <p:txBody>
          <a:bodyPr/>
          <a:lstStyle/>
          <a:p>
            <a:fld id="{98D3CCEF-6092-4A74-9379-D2F203552BAD}" type="slidenum">
              <a:rPr lang="en-US" altLang="en-US" smtClean="0"/>
              <a:pPr/>
              <a:t>36</a:t>
            </a:fld>
            <a:endParaRPr lang="en-US" altLang="en-US"/>
          </a:p>
        </p:txBody>
      </p:sp>
    </p:spTree>
    <p:extLst>
      <p:ext uri="{BB962C8B-B14F-4D97-AF65-F5344CB8AC3E}">
        <p14:creationId xmlns:p14="http://schemas.microsoft.com/office/powerpoint/2010/main" val="32150361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AU" dirty="0"/>
              <a:t>HYMN OF PRAISE option B part 6</a:t>
            </a:r>
          </a:p>
        </p:txBody>
      </p:sp>
      <p:sp>
        <p:nvSpPr>
          <p:cNvPr id="4" name="Slide Number Placeholder 3"/>
          <p:cNvSpPr>
            <a:spLocks noGrp="1"/>
          </p:cNvSpPr>
          <p:nvPr>
            <p:ph type="sldNum" sz="quarter" idx="5"/>
          </p:nvPr>
        </p:nvSpPr>
        <p:spPr/>
        <p:txBody>
          <a:bodyPr/>
          <a:lstStyle/>
          <a:p>
            <a:fld id="{98D3CCEF-6092-4A74-9379-D2F203552BAD}" type="slidenum">
              <a:rPr lang="en-US" altLang="en-US" smtClean="0"/>
              <a:pPr/>
              <a:t>37</a:t>
            </a:fld>
            <a:endParaRPr lang="en-US" altLang="en-US"/>
          </a:p>
        </p:txBody>
      </p:sp>
    </p:spTree>
    <p:extLst>
      <p:ext uri="{BB962C8B-B14F-4D97-AF65-F5344CB8AC3E}">
        <p14:creationId xmlns:p14="http://schemas.microsoft.com/office/powerpoint/2010/main" val="9929098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AU" dirty="0"/>
              <a:t>HYMN OF PRAISE option B part 7</a:t>
            </a:r>
          </a:p>
        </p:txBody>
      </p:sp>
      <p:sp>
        <p:nvSpPr>
          <p:cNvPr id="4" name="Slide Number Placeholder 3"/>
          <p:cNvSpPr>
            <a:spLocks noGrp="1"/>
          </p:cNvSpPr>
          <p:nvPr>
            <p:ph type="sldNum" sz="quarter" idx="5"/>
          </p:nvPr>
        </p:nvSpPr>
        <p:spPr/>
        <p:txBody>
          <a:bodyPr/>
          <a:lstStyle/>
          <a:p>
            <a:fld id="{98D3CCEF-6092-4A74-9379-D2F203552BAD}" type="slidenum">
              <a:rPr lang="en-US" altLang="en-US" smtClean="0"/>
              <a:pPr/>
              <a:t>38</a:t>
            </a:fld>
            <a:endParaRPr lang="en-US" altLang="en-US"/>
          </a:p>
        </p:txBody>
      </p:sp>
    </p:spTree>
    <p:extLst>
      <p:ext uri="{BB962C8B-B14F-4D97-AF65-F5344CB8AC3E}">
        <p14:creationId xmlns:p14="http://schemas.microsoft.com/office/powerpoint/2010/main" val="18081236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AU" dirty="0"/>
              <a:t>HYMN OF PRAISE option B part 8</a:t>
            </a:r>
          </a:p>
        </p:txBody>
      </p:sp>
      <p:sp>
        <p:nvSpPr>
          <p:cNvPr id="4" name="Slide Number Placeholder 3"/>
          <p:cNvSpPr>
            <a:spLocks noGrp="1"/>
          </p:cNvSpPr>
          <p:nvPr>
            <p:ph type="sldNum" sz="quarter" idx="5"/>
          </p:nvPr>
        </p:nvSpPr>
        <p:spPr/>
        <p:txBody>
          <a:bodyPr/>
          <a:lstStyle/>
          <a:p>
            <a:fld id="{98D3CCEF-6092-4A74-9379-D2F203552BAD}" type="slidenum">
              <a:rPr lang="en-US" altLang="en-US" smtClean="0"/>
              <a:pPr/>
              <a:t>39</a:t>
            </a:fld>
            <a:endParaRPr lang="en-US" altLang="en-US"/>
          </a:p>
        </p:txBody>
      </p:sp>
    </p:spTree>
    <p:extLst>
      <p:ext uri="{BB962C8B-B14F-4D97-AF65-F5344CB8AC3E}">
        <p14:creationId xmlns:p14="http://schemas.microsoft.com/office/powerpoint/2010/main" val="11985062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AU" dirty="0"/>
              <a:t>HYMN OF PRAISE option B part 9</a:t>
            </a:r>
          </a:p>
        </p:txBody>
      </p:sp>
      <p:sp>
        <p:nvSpPr>
          <p:cNvPr id="4" name="Slide Number Placeholder 3"/>
          <p:cNvSpPr>
            <a:spLocks noGrp="1"/>
          </p:cNvSpPr>
          <p:nvPr>
            <p:ph type="sldNum" sz="quarter" idx="5"/>
          </p:nvPr>
        </p:nvSpPr>
        <p:spPr/>
        <p:txBody>
          <a:bodyPr/>
          <a:lstStyle/>
          <a:p>
            <a:fld id="{98D3CCEF-6092-4A74-9379-D2F203552BAD}" type="slidenum">
              <a:rPr lang="en-US" altLang="en-US" smtClean="0"/>
              <a:pPr/>
              <a:t>40</a:t>
            </a:fld>
            <a:endParaRPr lang="en-US" altLang="en-US"/>
          </a:p>
        </p:txBody>
      </p:sp>
    </p:spTree>
    <p:extLst>
      <p:ext uri="{BB962C8B-B14F-4D97-AF65-F5344CB8AC3E}">
        <p14:creationId xmlns:p14="http://schemas.microsoft.com/office/powerpoint/2010/main" val="1231110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AU" dirty="0"/>
              <a:t>HYMN OF PRAISE option B part 10</a:t>
            </a:r>
          </a:p>
        </p:txBody>
      </p:sp>
      <p:sp>
        <p:nvSpPr>
          <p:cNvPr id="4" name="Slide Number Placeholder 3"/>
          <p:cNvSpPr>
            <a:spLocks noGrp="1"/>
          </p:cNvSpPr>
          <p:nvPr>
            <p:ph type="sldNum" sz="quarter" idx="5"/>
          </p:nvPr>
        </p:nvSpPr>
        <p:spPr/>
        <p:txBody>
          <a:bodyPr/>
          <a:lstStyle/>
          <a:p>
            <a:fld id="{98D3CCEF-6092-4A74-9379-D2F203552BAD}" type="slidenum">
              <a:rPr lang="en-US" altLang="en-US" smtClean="0"/>
              <a:pPr/>
              <a:t>41</a:t>
            </a:fld>
            <a:endParaRPr lang="en-US" altLang="en-US"/>
          </a:p>
        </p:txBody>
      </p:sp>
    </p:spTree>
    <p:extLst>
      <p:ext uri="{BB962C8B-B14F-4D97-AF65-F5344CB8AC3E}">
        <p14:creationId xmlns:p14="http://schemas.microsoft.com/office/powerpoint/2010/main" val="297705965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AU" dirty="0"/>
              <a:t>HYMN OF PRAISE option B part 11</a:t>
            </a:r>
          </a:p>
        </p:txBody>
      </p:sp>
      <p:sp>
        <p:nvSpPr>
          <p:cNvPr id="4" name="Slide Number Placeholder 3"/>
          <p:cNvSpPr>
            <a:spLocks noGrp="1"/>
          </p:cNvSpPr>
          <p:nvPr>
            <p:ph type="sldNum" sz="quarter" idx="5"/>
          </p:nvPr>
        </p:nvSpPr>
        <p:spPr/>
        <p:txBody>
          <a:bodyPr/>
          <a:lstStyle/>
          <a:p>
            <a:fld id="{98D3CCEF-6092-4A74-9379-D2F203552BAD}" type="slidenum">
              <a:rPr lang="en-US" altLang="en-US" smtClean="0"/>
              <a:pPr/>
              <a:t>42</a:t>
            </a:fld>
            <a:endParaRPr lang="en-US" altLang="en-US"/>
          </a:p>
        </p:txBody>
      </p:sp>
    </p:spTree>
    <p:extLst>
      <p:ext uri="{BB962C8B-B14F-4D97-AF65-F5344CB8AC3E}">
        <p14:creationId xmlns:p14="http://schemas.microsoft.com/office/powerpoint/2010/main" val="37354511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Explanation part 2</a:t>
            </a:r>
          </a:p>
        </p:txBody>
      </p:sp>
      <p:sp>
        <p:nvSpPr>
          <p:cNvPr id="4" name="Slide Number Placeholder 3"/>
          <p:cNvSpPr>
            <a:spLocks noGrp="1"/>
          </p:cNvSpPr>
          <p:nvPr>
            <p:ph type="sldNum" sz="quarter" idx="5"/>
          </p:nvPr>
        </p:nvSpPr>
        <p:spPr/>
        <p:txBody>
          <a:bodyPr/>
          <a:lstStyle/>
          <a:p>
            <a:fld id="{98D3CCEF-6092-4A74-9379-D2F203552BAD}" type="slidenum">
              <a:rPr lang="en-US" altLang="en-US" smtClean="0"/>
              <a:pPr/>
              <a:t>3</a:t>
            </a:fld>
            <a:endParaRPr lang="en-US" altLang="en-US"/>
          </a:p>
        </p:txBody>
      </p:sp>
    </p:spTree>
    <p:extLst>
      <p:ext uri="{BB962C8B-B14F-4D97-AF65-F5344CB8AC3E}">
        <p14:creationId xmlns:p14="http://schemas.microsoft.com/office/powerpoint/2010/main" val="374104483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AU" dirty="0"/>
              <a:t>HYMN OF PRAISE option B part 12</a:t>
            </a:r>
          </a:p>
        </p:txBody>
      </p:sp>
      <p:sp>
        <p:nvSpPr>
          <p:cNvPr id="4" name="Slide Number Placeholder 3"/>
          <p:cNvSpPr>
            <a:spLocks noGrp="1"/>
          </p:cNvSpPr>
          <p:nvPr>
            <p:ph type="sldNum" sz="quarter" idx="5"/>
          </p:nvPr>
        </p:nvSpPr>
        <p:spPr/>
        <p:txBody>
          <a:bodyPr/>
          <a:lstStyle/>
          <a:p>
            <a:fld id="{98D3CCEF-6092-4A74-9379-D2F203552BAD}" type="slidenum">
              <a:rPr lang="en-US" altLang="en-US" smtClean="0"/>
              <a:pPr/>
              <a:t>43</a:t>
            </a:fld>
            <a:endParaRPr lang="en-US" altLang="en-US"/>
          </a:p>
        </p:txBody>
      </p:sp>
    </p:spTree>
    <p:extLst>
      <p:ext uri="{BB962C8B-B14F-4D97-AF65-F5344CB8AC3E}">
        <p14:creationId xmlns:p14="http://schemas.microsoft.com/office/powerpoint/2010/main" val="321451509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AU" dirty="0"/>
              <a:t>HYMN OF PRAISE option B part 13</a:t>
            </a:r>
          </a:p>
        </p:txBody>
      </p:sp>
      <p:sp>
        <p:nvSpPr>
          <p:cNvPr id="4" name="Slide Number Placeholder 3"/>
          <p:cNvSpPr>
            <a:spLocks noGrp="1"/>
          </p:cNvSpPr>
          <p:nvPr>
            <p:ph type="sldNum" sz="quarter" idx="5"/>
          </p:nvPr>
        </p:nvSpPr>
        <p:spPr/>
        <p:txBody>
          <a:bodyPr/>
          <a:lstStyle/>
          <a:p>
            <a:fld id="{98D3CCEF-6092-4A74-9379-D2F203552BAD}" type="slidenum">
              <a:rPr lang="en-US" altLang="en-US" smtClean="0"/>
              <a:pPr/>
              <a:t>44</a:t>
            </a:fld>
            <a:endParaRPr lang="en-US" altLang="en-US"/>
          </a:p>
        </p:txBody>
      </p:sp>
    </p:spTree>
    <p:extLst>
      <p:ext uri="{BB962C8B-B14F-4D97-AF65-F5344CB8AC3E}">
        <p14:creationId xmlns:p14="http://schemas.microsoft.com/office/powerpoint/2010/main" val="322803813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AU" dirty="0"/>
              <a:t>HYMN OF PRAISE option B part 14</a:t>
            </a:r>
          </a:p>
        </p:txBody>
      </p:sp>
      <p:sp>
        <p:nvSpPr>
          <p:cNvPr id="4" name="Slide Number Placeholder 3"/>
          <p:cNvSpPr>
            <a:spLocks noGrp="1"/>
          </p:cNvSpPr>
          <p:nvPr>
            <p:ph type="sldNum" sz="quarter" idx="5"/>
          </p:nvPr>
        </p:nvSpPr>
        <p:spPr/>
        <p:txBody>
          <a:bodyPr/>
          <a:lstStyle/>
          <a:p>
            <a:fld id="{98D3CCEF-6092-4A74-9379-D2F203552BAD}" type="slidenum">
              <a:rPr lang="en-US" altLang="en-US" smtClean="0"/>
              <a:pPr/>
              <a:t>45</a:t>
            </a:fld>
            <a:endParaRPr lang="en-US" altLang="en-US"/>
          </a:p>
        </p:txBody>
      </p:sp>
    </p:spTree>
    <p:extLst>
      <p:ext uri="{BB962C8B-B14F-4D97-AF65-F5344CB8AC3E}">
        <p14:creationId xmlns:p14="http://schemas.microsoft.com/office/powerpoint/2010/main" val="402179919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AU" dirty="0"/>
              <a:t>HYMN OF PRAISE option B part 15</a:t>
            </a:r>
          </a:p>
        </p:txBody>
      </p:sp>
      <p:sp>
        <p:nvSpPr>
          <p:cNvPr id="4" name="Slide Number Placeholder 3"/>
          <p:cNvSpPr>
            <a:spLocks noGrp="1"/>
          </p:cNvSpPr>
          <p:nvPr>
            <p:ph type="sldNum" sz="quarter" idx="5"/>
          </p:nvPr>
        </p:nvSpPr>
        <p:spPr/>
        <p:txBody>
          <a:bodyPr/>
          <a:lstStyle/>
          <a:p>
            <a:fld id="{98D3CCEF-6092-4A74-9379-D2F203552BAD}" type="slidenum">
              <a:rPr lang="en-US" altLang="en-US" smtClean="0"/>
              <a:pPr/>
              <a:t>46</a:t>
            </a:fld>
            <a:endParaRPr lang="en-US" altLang="en-US"/>
          </a:p>
        </p:txBody>
      </p:sp>
    </p:spTree>
    <p:extLst>
      <p:ext uri="{BB962C8B-B14F-4D97-AF65-F5344CB8AC3E}">
        <p14:creationId xmlns:p14="http://schemas.microsoft.com/office/powerpoint/2010/main" val="54420807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AU" dirty="0"/>
              <a:t>HYMN OF PRAISE option B part 16</a:t>
            </a:r>
          </a:p>
        </p:txBody>
      </p:sp>
      <p:sp>
        <p:nvSpPr>
          <p:cNvPr id="4" name="Slide Number Placeholder 3"/>
          <p:cNvSpPr>
            <a:spLocks noGrp="1"/>
          </p:cNvSpPr>
          <p:nvPr>
            <p:ph type="sldNum" sz="quarter" idx="5"/>
          </p:nvPr>
        </p:nvSpPr>
        <p:spPr/>
        <p:txBody>
          <a:bodyPr/>
          <a:lstStyle/>
          <a:p>
            <a:fld id="{98D3CCEF-6092-4A74-9379-D2F203552BAD}" type="slidenum">
              <a:rPr lang="en-US" altLang="en-US" smtClean="0"/>
              <a:pPr/>
              <a:t>47</a:t>
            </a:fld>
            <a:endParaRPr lang="en-US" altLang="en-US"/>
          </a:p>
        </p:txBody>
      </p:sp>
    </p:spTree>
    <p:extLst>
      <p:ext uri="{BB962C8B-B14F-4D97-AF65-F5344CB8AC3E}">
        <p14:creationId xmlns:p14="http://schemas.microsoft.com/office/powerpoint/2010/main" val="337132195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AU" dirty="0"/>
              <a:t>HYMN OF PRAISE option B part 17</a:t>
            </a:r>
          </a:p>
        </p:txBody>
      </p:sp>
      <p:sp>
        <p:nvSpPr>
          <p:cNvPr id="4" name="Slide Number Placeholder 3"/>
          <p:cNvSpPr>
            <a:spLocks noGrp="1"/>
          </p:cNvSpPr>
          <p:nvPr>
            <p:ph type="sldNum" sz="quarter" idx="5"/>
          </p:nvPr>
        </p:nvSpPr>
        <p:spPr/>
        <p:txBody>
          <a:bodyPr/>
          <a:lstStyle/>
          <a:p>
            <a:fld id="{98D3CCEF-6092-4A74-9379-D2F203552BAD}" type="slidenum">
              <a:rPr lang="en-US" altLang="en-US" smtClean="0"/>
              <a:pPr/>
              <a:t>48</a:t>
            </a:fld>
            <a:endParaRPr lang="en-US" altLang="en-US"/>
          </a:p>
        </p:txBody>
      </p:sp>
    </p:spTree>
    <p:extLst>
      <p:ext uri="{BB962C8B-B14F-4D97-AF65-F5344CB8AC3E}">
        <p14:creationId xmlns:p14="http://schemas.microsoft.com/office/powerpoint/2010/main" val="210132929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READING RESPONSE option A</a:t>
            </a:r>
          </a:p>
        </p:txBody>
      </p:sp>
      <p:sp>
        <p:nvSpPr>
          <p:cNvPr id="4" name="Slide Number Placeholder 3"/>
          <p:cNvSpPr>
            <a:spLocks noGrp="1"/>
          </p:cNvSpPr>
          <p:nvPr>
            <p:ph type="sldNum" sz="quarter" idx="5"/>
          </p:nvPr>
        </p:nvSpPr>
        <p:spPr/>
        <p:txBody>
          <a:bodyPr/>
          <a:lstStyle/>
          <a:p>
            <a:fld id="{98D3CCEF-6092-4A74-9379-D2F203552BAD}" type="slidenum">
              <a:rPr lang="en-US" altLang="en-US" smtClean="0"/>
              <a:pPr/>
              <a:t>55</a:t>
            </a:fld>
            <a:endParaRPr lang="en-US" altLang="en-US"/>
          </a:p>
        </p:txBody>
      </p:sp>
    </p:spTree>
    <p:extLst>
      <p:ext uri="{BB962C8B-B14F-4D97-AF65-F5344CB8AC3E}">
        <p14:creationId xmlns:p14="http://schemas.microsoft.com/office/powerpoint/2010/main" val="294533876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READING RESPONSE option B – Lent part 1</a:t>
            </a:r>
          </a:p>
        </p:txBody>
      </p:sp>
      <p:sp>
        <p:nvSpPr>
          <p:cNvPr id="4" name="Slide Number Placeholder 3"/>
          <p:cNvSpPr>
            <a:spLocks noGrp="1"/>
          </p:cNvSpPr>
          <p:nvPr>
            <p:ph type="sldNum" sz="quarter" idx="5"/>
          </p:nvPr>
        </p:nvSpPr>
        <p:spPr/>
        <p:txBody>
          <a:bodyPr/>
          <a:lstStyle/>
          <a:p>
            <a:fld id="{98D3CCEF-6092-4A74-9379-D2F203552BAD}" type="slidenum">
              <a:rPr lang="en-US" altLang="en-US" smtClean="0"/>
              <a:pPr/>
              <a:t>56</a:t>
            </a:fld>
            <a:endParaRPr lang="en-US" altLang="en-US"/>
          </a:p>
        </p:txBody>
      </p:sp>
    </p:spTree>
    <p:extLst>
      <p:ext uri="{BB962C8B-B14F-4D97-AF65-F5344CB8AC3E}">
        <p14:creationId xmlns:p14="http://schemas.microsoft.com/office/powerpoint/2010/main" val="61135824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AU" dirty="0"/>
              <a:t>READING RESPONSE option B – Lent part 2</a:t>
            </a:r>
          </a:p>
        </p:txBody>
      </p:sp>
      <p:sp>
        <p:nvSpPr>
          <p:cNvPr id="4" name="Slide Number Placeholder 3"/>
          <p:cNvSpPr>
            <a:spLocks noGrp="1"/>
          </p:cNvSpPr>
          <p:nvPr>
            <p:ph type="sldNum" sz="quarter" idx="5"/>
          </p:nvPr>
        </p:nvSpPr>
        <p:spPr/>
        <p:txBody>
          <a:bodyPr/>
          <a:lstStyle/>
          <a:p>
            <a:fld id="{98D3CCEF-6092-4A74-9379-D2F203552BAD}" type="slidenum">
              <a:rPr lang="en-US" altLang="en-US" smtClean="0"/>
              <a:pPr/>
              <a:t>57</a:t>
            </a:fld>
            <a:endParaRPr lang="en-US" altLang="en-US"/>
          </a:p>
        </p:txBody>
      </p:sp>
    </p:spTree>
    <p:extLst>
      <p:ext uri="{BB962C8B-B14F-4D97-AF65-F5344CB8AC3E}">
        <p14:creationId xmlns:p14="http://schemas.microsoft.com/office/powerpoint/2010/main" val="28526751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OFFERTORY option A part 1</a:t>
            </a:r>
          </a:p>
        </p:txBody>
      </p:sp>
      <p:sp>
        <p:nvSpPr>
          <p:cNvPr id="4" name="Slide Number Placeholder 3"/>
          <p:cNvSpPr>
            <a:spLocks noGrp="1"/>
          </p:cNvSpPr>
          <p:nvPr>
            <p:ph type="sldNum" sz="quarter" idx="5"/>
          </p:nvPr>
        </p:nvSpPr>
        <p:spPr/>
        <p:txBody>
          <a:bodyPr/>
          <a:lstStyle/>
          <a:p>
            <a:fld id="{98D3CCEF-6092-4A74-9379-D2F203552BAD}" type="slidenum">
              <a:rPr lang="en-US" altLang="en-US" smtClean="0"/>
              <a:pPr/>
              <a:t>71</a:t>
            </a:fld>
            <a:endParaRPr lang="en-US" altLang="en-US"/>
          </a:p>
        </p:txBody>
      </p:sp>
    </p:spTree>
    <p:extLst>
      <p:ext uri="{BB962C8B-B14F-4D97-AF65-F5344CB8AC3E}">
        <p14:creationId xmlns:p14="http://schemas.microsoft.com/office/powerpoint/2010/main" val="15165942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Explanation part 3</a:t>
            </a:r>
          </a:p>
        </p:txBody>
      </p:sp>
      <p:sp>
        <p:nvSpPr>
          <p:cNvPr id="4" name="Slide Number Placeholder 3"/>
          <p:cNvSpPr>
            <a:spLocks noGrp="1"/>
          </p:cNvSpPr>
          <p:nvPr>
            <p:ph type="sldNum" sz="quarter" idx="5"/>
          </p:nvPr>
        </p:nvSpPr>
        <p:spPr/>
        <p:txBody>
          <a:bodyPr/>
          <a:lstStyle/>
          <a:p>
            <a:fld id="{98D3CCEF-6092-4A74-9379-D2F203552BAD}" type="slidenum">
              <a:rPr lang="en-US" altLang="en-US" smtClean="0"/>
              <a:pPr/>
              <a:t>4</a:t>
            </a:fld>
            <a:endParaRPr lang="en-US" altLang="en-US"/>
          </a:p>
        </p:txBody>
      </p:sp>
    </p:spTree>
    <p:extLst>
      <p:ext uri="{BB962C8B-B14F-4D97-AF65-F5344CB8AC3E}">
        <p14:creationId xmlns:p14="http://schemas.microsoft.com/office/powerpoint/2010/main" val="415116313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AU" dirty="0"/>
              <a:t>OFFERTORY option A part 2</a:t>
            </a:r>
          </a:p>
        </p:txBody>
      </p:sp>
      <p:sp>
        <p:nvSpPr>
          <p:cNvPr id="4" name="Slide Number Placeholder 3"/>
          <p:cNvSpPr>
            <a:spLocks noGrp="1"/>
          </p:cNvSpPr>
          <p:nvPr>
            <p:ph type="sldNum" sz="quarter" idx="5"/>
          </p:nvPr>
        </p:nvSpPr>
        <p:spPr/>
        <p:txBody>
          <a:bodyPr/>
          <a:lstStyle/>
          <a:p>
            <a:fld id="{98D3CCEF-6092-4A74-9379-D2F203552BAD}" type="slidenum">
              <a:rPr lang="en-US" altLang="en-US" smtClean="0"/>
              <a:pPr/>
              <a:t>72</a:t>
            </a:fld>
            <a:endParaRPr lang="en-US" altLang="en-US"/>
          </a:p>
        </p:txBody>
      </p:sp>
    </p:spTree>
    <p:extLst>
      <p:ext uri="{BB962C8B-B14F-4D97-AF65-F5344CB8AC3E}">
        <p14:creationId xmlns:p14="http://schemas.microsoft.com/office/powerpoint/2010/main" val="163227561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AU" dirty="0"/>
              <a:t>OFFERTORY option A part 3</a:t>
            </a:r>
          </a:p>
        </p:txBody>
      </p:sp>
      <p:sp>
        <p:nvSpPr>
          <p:cNvPr id="4" name="Slide Number Placeholder 3"/>
          <p:cNvSpPr>
            <a:spLocks noGrp="1"/>
          </p:cNvSpPr>
          <p:nvPr>
            <p:ph type="sldNum" sz="quarter" idx="5"/>
          </p:nvPr>
        </p:nvSpPr>
        <p:spPr/>
        <p:txBody>
          <a:bodyPr/>
          <a:lstStyle/>
          <a:p>
            <a:fld id="{98D3CCEF-6092-4A74-9379-D2F203552BAD}" type="slidenum">
              <a:rPr lang="en-US" altLang="en-US" smtClean="0"/>
              <a:pPr/>
              <a:t>73</a:t>
            </a:fld>
            <a:endParaRPr lang="en-US" altLang="en-US"/>
          </a:p>
        </p:txBody>
      </p:sp>
    </p:spTree>
    <p:extLst>
      <p:ext uri="{BB962C8B-B14F-4D97-AF65-F5344CB8AC3E}">
        <p14:creationId xmlns:p14="http://schemas.microsoft.com/office/powerpoint/2010/main" val="355943646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AU" dirty="0"/>
              <a:t>OFFERTORY option A part 4</a:t>
            </a:r>
          </a:p>
        </p:txBody>
      </p:sp>
      <p:sp>
        <p:nvSpPr>
          <p:cNvPr id="4" name="Slide Number Placeholder 3"/>
          <p:cNvSpPr>
            <a:spLocks noGrp="1"/>
          </p:cNvSpPr>
          <p:nvPr>
            <p:ph type="sldNum" sz="quarter" idx="5"/>
          </p:nvPr>
        </p:nvSpPr>
        <p:spPr/>
        <p:txBody>
          <a:bodyPr/>
          <a:lstStyle/>
          <a:p>
            <a:fld id="{98D3CCEF-6092-4A74-9379-D2F203552BAD}" type="slidenum">
              <a:rPr lang="en-US" altLang="en-US" smtClean="0"/>
              <a:pPr/>
              <a:t>74</a:t>
            </a:fld>
            <a:endParaRPr lang="en-US" altLang="en-US"/>
          </a:p>
        </p:txBody>
      </p:sp>
    </p:spTree>
    <p:extLst>
      <p:ext uri="{BB962C8B-B14F-4D97-AF65-F5344CB8AC3E}">
        <p14:creationId xmlns:p14="http://schemas.microsoft.com/office/powerpoint/2010/main" val="84548609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AU" dirty="0"/>
              <a:t>OFFERTORY option A part 5</a:t>
            </a:r>
          </a:p>
        </p:txBody>
      </p:sp>
      <p:sp>
        <p:nvSpPr>
          <p:cNvPr id="4" name="Slide Number Placeholder 3"/>
          <p:cNvSpPr>
            <a:spLocks noGrp="1"/>
          </p:cNvSpPr>
          <p:nvPr>
            <p:ph type="sldNum" sz="quarter" idx="5"/>
          </p:nvPr>
        </p:nvSpPr>
        <p:spPr/>
        <p:txBody>
          <a:bodyPr/>
          <a:lstStyle/>
          <a:p>
            <a:fld id="{98D3CCEF-6092-4A74-9379-D2F203552BAD}" type="slidenum">
              <a:rPr lang="en-US" altLang="en-US" smtClean="0"/>
              <a:pPr/>
              <a:t>75</a:t>
            </a:fld>
            <a:endParaRPr lang="en-US" altLang="en-US"/>
          </a:p>
        </p:txBody>
      </p:sp>
    </p:spTree>
    <p:extLst>
      <p:ext uri="{BB962C8B-B14F-4D97-AF65-F5344CB8AC3E}">
        <p14:creationId xmlns:p14="http://schemas.microsoft.com/office/powerpoint/2010/main" val="428277224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AU" dirty="0"/>
              <a:t>OFFERTORY option B - Lent part 1</a:t>
            </a:r>
          </a:p>
        </p:txBody>
      </p:sp>
      <p:sp>
        <p:nvSpPr>
          <p:cNvPr id="4" name="Slide Number Placeholder 3"/>
          <p:cNvSpPr>
            <a:spLocks noGrp="1"/>
          </p:cNvSpPr>
          <p:nvPr>
            <p:ph type="sldNum" sz="quarter" idx="5"/>
          </p:nvPr>
        </p:nvSpPr>
        <p:spPr/>
        <p:txBody>
          <a:bodyPr/>
          <a:lstStyle/>
          <a:p>
            <a:fld id="{98D3CCEF-6092-4A74-9379-D2F203552BAD}" type="slidenum">
              <a:rPr lang="en-US" altLang="en-US" smtClean="0"/>
              <a:pPr/>
              <a:t>76</a:t>
            </a:fld>
            <a:endParaRPr lang="en-US" altLang="en-US"/>
          </a:p>
        </p:txBody>
      </p:sp>
    </p:spTree>
    <p:extLst>
      <p:ext uri="{BB962C8B-B14F-4D97-AF65-F5344CB8AC3E}">
        <p14:creationId xmlns:p14="http://schemas.microsoft.com/office/powerpoint/2010/main" val="426554259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AU" dirty="0"/>
              <a:t>OFFERTORY option B - Lent part 2</a:t>
            </a:r>
          </a:p>
        </p:txBody>
      </p:sp>
      <p:sp>
        <p:nvSpPr>
          <p:cNvPr id="4" name="Slide Number Placeholder 3"/>
          <p:cNvSpPr>
            <a:spLocks noGrp="1"/>
          </p:cNvSpPr>
          <p:nvPr>
            <p:ph type="sldNum" sz="quarter" idx="5"/>
          </p:nvPr>
        </p:nvSpPr>
        <p:spPr/>
        <p:txBody>
          <a:bodyPr/>
          <a:lstStyle/>
          <a:p>
            <a:fld id="{98D3CCEF-6092-4A74-9379-D2F203552BAD}" type="slidenum">
              <a:rPr lang="en-US" altLang="en-US" smtClean="0"/>
              <a:pPr/>
              <a:t>77</a:t>
            </a:fld>
            <a:endParaRPr lang="en-US" altLang="en-US"/>
          </a:p>
        </p:txBody>
      </p:sp>
    </p:spTree>
    <p:extLst>
      <p:ext uri="{BB962C8B-B14F-4D97-AF65-F5344CB8AC3E}">
        <p14:creationId xmlns:p14="http://schemas.microsoft.com/office/powerpoint/2010/main" val="385803946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AU" dirty="0"/>
              <a:t>OFFERTORY option B - Lent part 3</a:t>
            </a:r>
          </a:p>
        </p:txBody>
      </p:sp>
      <p:sp>
        <p:nvSpPr>
          <p:cNvPr id="4" name="Slide Number Placeholder 3"/>
          <p:cNvSpPr>
            <a:spLocks noGrp="1"/>
          </p:cNvSpPr>
          <p:nvPr>
            <p:ph type="sldNum" sz="quarter" idx="5"/>
          </p:nvPr>
        </p:nvSpPr>
        <p:spPr/>
        <p:txBody>
          <a:bodyPr/>
          <a:lstStyle/>
          <a:p>
            <a:fld id="{98D3CCEF-6092-4A74-9379-D2F203552BAD}" type="slidenum">
              <a:rPr lang="en-US" altLang="en-US" smtClean="0"/>
              <a:pPr/>
              <a:t>78</a:t>
            </a:fld>
            <a:endParaRPr lang="en-US" altLang="en-US"/>
          </a:p>
        </p:txBody>
      </p:sp>
    </p:spTree>
    <p:extLst>
      <p:ext uri="{BB962C8B-B14F-4D97-AF65-F5344CB8AC3E}">
        <p14:creationId xmlns:p14="http://schemas.microsoft.com/office/powerpoint/2010/main" val="21172928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AU" dirty="0"/>
              <a:t>OFFERTORY option B - Lent part 4</a:t>
            </a:r>
          </a:p>
        </p:txBody>
      </p:sp>
      <p:sp>
        <p:nvSpPr>
          <p:cNvPr id="4" name="Slide Number Placeholder 3"/>
          <p:cNvSpPr>
            <a:spLocks noGrp="1"/>
          </p:cNvSpPr>
          <p:nvPr>
            <p:ph type="sldNum" sz="quarter" idx="5"/>
          </p:nvPr>
        </p:nvSpPr>
        <p:spPr/>
        <p:txBody>
          <a:bodyPr/>
          <a:lstStyle/>
          <a:p>
            <a:fld id="{98D3CCEF-6092-4A74-9379-D2F203552BAD}" type="slidenum">
              <a:rPr lang="en-US" altLang="en-US" smtClean="0"/>
              <a:pPr/>
              <a:t>79</a:t>
            </a:fld>
            <a:endParaRPr lang="en-US" altLang="en-US"/>
          </a:p>
        </p:txBody>
      </p:sp>
    </p:spTree>
    <p:extLst>
      <p:ext uri="{BB962C8B-B14F-4D97-AF65-F5344CB8AC3E}">
        <p14:creationId xmlns:p14="http://schemas.microsoft.com/office/powerpoint/2010/main" val="265639562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AU" dirty="0"/>
              <a:t>OFFERTORY option B - Lent part 5</a:t>
            </a:r>
          </a:p>
        </p:txBody>
      </p:sp>
      <p:sp>
        <p:nvSpPr>
          <p:cNvPr id="4" name="Slide Number Placeholder 3"/>
          <p:cNvSpPr>
            <a:spLocks noGrp="1"/>
          </p:cNvSpPr>
          <p:nvPr>
            <p:ph type="sldNum" sz="quarter" idx="5"/>
          </p:nvPr>
        </p:nvSpPr>
        <p:spPr/>
        <p:txBody>
          <a:bodyPr/>
          <a:lstStyle/>
          <a:p>
            <a:fld id="{98D3CCEF-6092-4A74-9379-D2F203552BAD}" type="slidenum">
              <a:rPr lang="en-US" altLang="en-US" smtClean="0"/>
              <a:pPr/>
              <a:t>80</a:t>
            </a:fld>
            <a:endParaRPr lang="en-US" altLang="en-US"/>
          </a:p>
        </p:txBody>
      </p:sp>
    </p:spTree>
    <p:extLst>
      <p:ext uri="{BB962C8B-B14F-4D97-AF65-F5344CB8AC3E}">
        <p14:creationId xmlns:p14="http://schemas.microsoft.com/office/powerpoint/2010/main" val="257872495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AU" dirty="0"/>
              <a:t>OFFERTORY option C part 1</a:t>
            </a:r>
          </a:p>
        </p:txBody>
      </p:sp>
      <p:sp>
        <p:nvSpPr>
          <p:cNvPr id="4" name="Slide Number Placeholder 3"/>
          <p:cNvSpPr>
            <a:spLocks noGrp="1"/>
          </p:cNvSpPr>
          <p:nvPr>
            <p:ph type="sldNum" sz="quarter" idx="5"/>
          </p:nvPr>
        </p:nvSpPr>
        <p:spPr/>
        <p:txBody>
          <a:bodyPr/>
          <a:lstStyle/>
          <a:p>
            <a:fld id="{98D3CCEF-6092-4A74-9379-D2F203552BAD}" type="slidenum">
              <a:rPr lang="en-US" altLang="en-US" smtClean="0"/>
              <a:pPr/>
              <a:t>81</a:t>
            </a:fld>
            <a:endParaRPr lang="en-US" altLang="en-US"/>
          </a:p>
        </p:txBody>
      </p:sp>
    </p:spTree>
    <p:extLst>
      <p:ext uri="{BB962C8B-B14F-4D97-AF65-F5344CB8AC3E}">
        <p14:creationId xmlns:p14="http://schemas.microsoft.com/office/powerpoint/2010/main" val="5717265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KYRIE option A part 1</a:t>
            </a:r>
          </a:p>
        </p:txBody>
      </p:sp>
      <p:sp>
        <p:nvSpPr>
          <p:cNvPr id="4" name="Slide Number Placeholder 3"/>
          <p:cNvSpPr>
            <a:spLocks noGrp="1"/>
          </p:cNvSpPr>
          <p:nvPr>
            <p:ph type="sldNum" sz="quarter" idx="5"/>
          </p:nvPr>
        </p:nvSpPr>
        <p:spPr/>
        <p:txBody>
          <a:bodyPr/>
          <a:lstStyle/>
          <a:p>
            <a:fld id="{98D3CCEF-6092-4A74-9379-D2F203552BAD}" type="slidenum">
              <a:rPr lang="en-US" altLang="en-US" smtClean="0"/>
              <a:pPr/>
              <a:t>17</a:t>
            </a:fld>
            <a:endParaRPr lang="en-US" altLang="en-US"/>
          </a:p>
        </p:txBody>
      </p:sp>
    </p:spTree>
    <p:extLst>
      <p:ext uri="{BB962C8B-B14F-4D97-AF65-F5344CB8AC3E}">
        <p14:creationId xmlns:p14="http://schemas.microsoft.com/office/powerpoint/2010/main" val="390969039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AU" dirty="0"/>
              <a:t>OFFERTORY option C part 2</a:t>
            </a:r>
          </a:p>
        </p:txBody>
      </p:sp>
      <p:sp>
        <p:nvSpPr>
          <p:cNvPr id="4" name="Slide Number Placeholder 3"/>
          <p:cNvSpPr>
            <a:spLocks noGrp="1"/>
          </p:cNvSpPr>
          <p:nvPr>
            <p:ph type="sldNum" sz="quarter" idx="5"/>
          </p:nvPr>
        </p:nvSpPr>
        <p:spPr/>
        <p:txBody>
          <a:bodyPr/>
          <a:lstStyle/>
          <a:p>
            <a:fld id="{98D3CCEF-6092-4A74-9379-D2F203552BAD}" type="slidenum">
              <a:rPr lang="en-US" altLang="en-US" smtClean="0"/>
              <a:pPr/>
              <a:t>82</a:t>
            </a:fld>
            <a:endParaRPr lang="en-US" altLang="en-US"/>
          </a:p>
        </p:txBody>
      </p:sp>
    </p:spTree>
    <p:extLst>
      <p:ext uri="{BB962C8B-B14F-4D97-AF65-F5344CB8AC3E}">
        <p14:creationId xmlns:p14="http://schemas.microsoft.com/office/powerpoint/2010/main" val="104018616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AU" dirty="0"/>
              <a:t>OFFERTORY option C part 3</a:t>
            </a:r>
          </a:p>
        </p:txBody>
      </p:sp>
      <p:sp>
        <p:nvSpPr>
          <p:cNvPr id="4" name="Slide Number Placeholder 3"/>
          <p:cNvSpPr>
            <a:spLocks noGrp="1"/>
          </p:cNvSpPr>
          <p:nvPr>
            <p:ph type="sldNum" sz="quarter" idx="5"/>
          </p:nvPr>
        </p:nvSpPr>
        <p:spPr/>
        <p:txBody>
          <a:bodyPr/>
          <a:lstStyle/>
          <a:p>
            <a:fld id="{98D3CCEF-6092-4A74-9379-D2F203552BAD}" type="slidenum">
              <a:rPr lang="en-US" altLang="en-US" smtClean="0"/>
              <a:pPr/>
              <a:t>83</a:t>
            </a:fld>
            <a:endParaRPr lang="en-US" altLang="en-US"/>
          </a:p>
        </p:txBody>
      </p:sp>
    </p:spTree>
    <p:extLst>
      <p:ext uri="{BB962C8B-B14F-4D97-AF65-F5344CB8AC3E}">
        <p14:creationId xmlns:p14="http://schemas.microsoft.com/office/powerpoint/2010/main" val="18850571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WORDS OF INSTITUTION option A part 1</a:t>
            </a:r>
          </a:p>
        </p:txBody>
      </p:sp>
      <p:sp>
        <p:nvSpPr>
          <p:cNvPr id="4" name="Slide Number Placeholder 3"/>
          <p:cNvSpPr>
            <a:spLocks noGrp="1"/>
          </p:cNvSpPr>
          <p:nvPr>
            <p:ph type="sldNum" sz="quarter" idx="5"/>
          </p:nvPr>
        </p:nvSpPr>
        <p:spPr/>
        <p:txBody>
          <a:bodyPr/>
          <a:lstStyle/>
          <a:p>
            <a:fld id="{98D3CCEF-6092-4A74-9379-D2F203552BAD}" type="slidenum">
              <a:rPr lang="en-US" altLang="en-US" smtClean="0"/>
              <a:pPr/>
              <a:t>94</a:t>
            </a:fld>
            <a:endParaRPr lang="en-US" altLang="en-US"/>
          </a:p>
        </p:txBody>
      </p:sp>
    </p:spTree>
    <p:extLst>
      <p:ext uri="{BB962C8B-B14F-4D97-AF65-F5344CB8AC3E}">
        <p14:creationId xmlns:p14="http://schemas.microsoft.com/office/powerpoint/2010/main" val="179994301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AU" dirty="0"/>
              <a:t>WORDS OF INSTITUTION option A part 2</a:t>
            </a:r>
          </a:p>
        </p:txBody>
      </p:sp>
      <p:sp>
        <p:nvSpPr>
          <p:cNvPr id="4" name="Slide Number Placeholder 3"/>
          <p:cNvSpPr>
            <a:spLocks noGrp="1"/>
          </p:cNvSpPr>
          <p:nvPr>
            <p:ph type="sldNum" sz="quarter" idx="5"/>
          </p:nvPr>
        </p:nvSpPr>
        <p:spPr/>
        <p:txBody>
          <a:bodyPr/>
          <a:lstStyle/>
          <a:p>
            <a:fld id="{98D3CCEF-6092-4A74-9379-D2F203552BAD}" type="slidenum">
              <a:rPr lang="en-US" altLang="en-US" smtClean="0"/>
              <a:pPr/>
              <a:t>95</a:t>
            </a:fld>
            <a:endParaRPr lang="en-US" altLang="en-US"/>
          </a:p>
        </p:txBody>
      </p:sp>
    </p:spTree>
    <p:extLst>
      <p:ext uri="{BB962C8B-B14F-4D97-AF65-F5344CB8AC3E}">
        <p14:creationId xmlns:p14="http://schemas.microsoft.com/office/powerpoint/2010/main" val="225142904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AU" dirty="0"/>
              <a:t>WORDS OF INSTITUTION option A part 3</a:t>
            </a:r>
          </a:p>
        </p:txBody>
      </p:sp>
      <p:sp>
        <p:nvSpPr>
          <p:cNvPr id="4" name="Slide Number Placeholder 3"/>
          <p:cNvSpPr>
            <a:spLocks noGrp="1"/>
          </p:cNvSpPr>
          <p:nvPr>
            <p:ph type="sldNum" sz="quarter" idx="5"/>
          </p:nvPr>
        </p:nvSpPr>
        <p:spPr/>
        <p:txBody>
          <a:bodyPr/>
          <a:lstStyle/>
          <a:p>
            <a:fld id="{98D3CCEF-6092-4A74-9379-D2F203552BAD}" type="slidenum">
              <a:rPr lang="en-US" altLang="en-US" smtClean="0"/>
              <a:pPr/>
              <a:t>96</a:t>
            </a:fld>
            <a:endParaRPr lang="en-US" altLang="en-US"/>
          </a:p>
        </p:txBody>
      </p:sp>
    </p:spTree>
    <p:extLst>
      <p:ext uri="{BB962C8B-B14F-4D97-AF65-F5344CB8AC3E}">
        <p14:creationId xmlns:p14="http://schemas.microsoft.com/office/powerpoint/2010/main" val="140124240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AU" dirty="0"/>
              <a:t>WORDS OF INSTITUTION option A part 4</a:t>
            </a:r>
          </a:p>
        </p:txBody>
      </p:sp>
      <p:sp>
        <p:nvSpPr>
          <p:cNvPr id="4" name="Slide Number Placeholder 3"/>
          <p:cNvSpPr>
            <a:spLocks noGrp="1"/>
          </p:cNvSpPr>
          <p:nvPr>
            <p:ph type="sldNum" sz="quarter" idx="5"/>
          </p:nvPr>
        </p:nvSpPr>
        <p:spPr/>
        <p:txBody>
          <a:bodyPr/>
          <a:lstStyle/>
          <a:p>
            <a:fld id="{98D3CCEF-6092-4A74-9379-D2F203552BAD}" type="slidenum">
              <a:rPr lang="en-US" altLang="en-US" smtClean="0"/>
              <a:pPr/>
              <a:t>97</a:t>
            </a:fld>
            <a:endParaRPr lang="en-US" altLang="en-US"/>
          </a:p>
        </p:txBody>
      </p:sp>
    </p:spTree>
    <p:extLst>
      <p:ext uri="{BB962C8B-B14F-4D97-AF65-F5344CB8AC3E}">
        <p14:creationId xmlns:p14="http://schemas.microsoft.com/office/powerpoint/2010/main" val="55329141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AU" dirty="0"/>
              <a:t>WORDS OF INSTITUTION option A part 5</a:t>
            </a:r>
          </a:p>
        </p:txBody>
      </p:sp>
      <p:sp>
        <p:nvSpPr>
          <p:cNvPr id="4" name="Slide Number Placeholder 3"/>
          <p:cNvSpPr>
            <a:spLocks noGrp="1"/>
          </p:cNvSpPr>
          <p:nvPr>
            <p:ph type="sldNum" sz="quarter" idx="5"/>
          </p:nvPr>
        </p:nvSpPr>
        <p:spPr/>
        <p:txBody>
          <a:bodyPr/>
          <a:lstStyle/>
          <a:p>
            <a:fld id="{98D3CCEF-6092-4A74-9379-D2F203552BAD}" type="slidenum">
              <a:rPr lang="en-US" altLang="en-US" smtClean="0"/>
              <a:pPr/>
              <a:t>98</a:t>
            </a:fld>
            <a:endParaRPr lang="en-US" altLang="en-US"/>
          </a:p>
        </p:txBody>
      </p:sp>
    </p:spTree>
    <p:extLst>
      <p:ext uri="{BB962C8B-B14F-4D97-AF65-F5344CB8AC3E}">
        <p14:creationId xmlns:p14="http://schemas.microsoft.com/office/powerpoint/2010/main" val="66800359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AU" dirty="0"/>
              <a:t>WORDS OF INSTITUTION option A part 6</a:t>
            </a:r>
          </a:p>
        </p:txBody>
      </p:sp>
      <p:sp>
        <p:nvSpPr>
          <p:cNvPr id="4" name="Slide Number Placeholder 3"/>
          <p:cNvSpPr>
            <a:spLocks noGrp="1"/>
          </p:cNvSpPr>
          <p:nvPr>
            <p:ph type="sldNum" sz="quarter" idx="5"/>
          </p:nvPr>
        </p:nvSpPr>
        <p:spPr/>
        <p:txBody>
          <a:bodyPr/>
          <a:lstStyle/>
          <a:p>
            <a:fld id="{98D3CCEF-6092-4A74-9379-D2F203552BAD}" type="slidenum">
              <a:rPr lang="en-US" altLang="en-US" smtClean="0"/>
              <a:pPr/>
              <a:t>99</a:t>
            </a:fld>
            <a:endParaRPr lang="en-US" altLang="en-US"/>
          </a:p>
        </p:txBody>
      </p:sp>
    </p:spTree>
    <p:extLst>
      <p:ext uri="{BB962C8B-B14F-4D97-AF65-F5344CB8AC3E}">
        <p14:creationId xmlns:p14="http://schemas.microsoft.com/office/powerpoint/2010/main" val="328767929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AU" dirty="0"/>
              <a:t>WORDS OF INSTITUTION option A part 7</a:t>
            </a:r>
          </a:p>
        </p:txBody>
      </p:sp>
      <p:sp>
        <p:nvSpPr>
          <p:cNvPr id="4" name="Slide Number Placeholder 3"/>
          <p:cNvSpPr>
            <a:spLocks noGrp="1"/>
          </p:cNvSpPr>
          <p:nvPr>
            <p:ph type="sldNum" sz="quarter" idx="5"/>
          </p:nvPr>
        </p:nvSpPr>
        <p:spPr/>
        <p:txBody>
          <a:bodyPr/>
          <a:lstStyle/>
          <a:p>
            <a:fld id="{98D3CCEF-6092-4A74-9379-D2F203552BAD}" type="slidenum">
              <a:rPr lang="en-US" altLang="en-US" smtClean="0"/>
              <a:pPr/>
              <a:t>100</a:t>
            </a:fld>
            <a:endParaRPr lang="en-US" altLang="en-US"/>
          </a:p>
        </p:txBody>
      </p:sp>
    </p:spTree>
    <p:extLst>
      <p:ext uri="{BB962C8B-B14F-4D97-AF65-F5344CB8AC3E}">
        <p14:creationId xmlns:p14="http://schemas.microsoft.com/office/powerpoint/2010/main" val="397682848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AU" dirty="0"/>
              <a:t>WORDS OF INSTITUTION option A part 8</a:t>
            </a:r>
          </a:p>
        </p:txBody>
      </p:sp>
      <p:sp>
        <p:nvSpPr>
          <p:cNvPr id="4" name="Slide Number Placeholder 3"/>
          <p:cNvSpPr>
            <a:spLocks noGrp="1"/>
          </p:cNvSpPr>
          <p:nvPr>
            <p:ph type="sldNum" sz="quarter" idx="5"/>
          </p:nvPr>
        </p:nvSpPr>
        <p:spPr/>
        <p:txBody>
          <a:bodyPr/>
          <a:lstStyle/>
          <a:p>
            <a:fld id="{98D3CCEF-6092-4A74-9379-D2F203552BAD}" type="slidenum">
              <a:rPr lang="en-US" altLang="en-US" smtClean="0"/>
              <a:pPr/>
              <a:t>101</a:t>
            </a:fld>
            <a:endParaRPr lang="en-US" altLang="en-US"/>
          </a:p>
        </p:txBody>
      </p:sp>
    </p:spTree>
    <p:extLst>
      <p:ext uri="{BB962C8B-B14F-4D97-AF65-F5344CB8AC3E}">
        <p14:creationId xmlns:p14="http://schemas.microsoft.com/office/powerpoint/2010/main" val="20482129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AU" dirty="0"/>
              <a:t>KYRIE option A part 2</a:t>
            </a:r>
          </a:p>
        </p:txBody>
      </p:sp>
      <p:sp>
        <p:nvSpPr>
          <p:cNvPr id="4" name="Slide Number Placeholder 3"/>
          <p:cNvSpPr>
            <a:spLocks noGrp="1"/>
          </p:cNvSpPr>
          <p:nvPr>
            <p:ph type="sldNum" sz="quarter" idx="5"/>
          </p:nvPr>
        </p:nvSpPr>
        <p:spPr/>
        <p:txBody>
          <a:bodyPr/>
          <a:lstStyle/>
          <a:p>
            <a:fld id="{98D3CCEF-6092-4A74-9379-D2F203552BAD}" type="slidenum">
              <a:rPr lang="en-US" altLang="en-US" smtClean="0"/>
              <a:pPr/>
              <a:t>18</a:t>
            </a:fld>
            <a:endParaRPr lang="en-US" altLang="en-US"/>
          </a:p>
        </p:txBody>
      </p:sp>
    </p:spTree>
    <p:extLst>
      <p:ext uri="{BB962C8B-B14F-4D97-AF65-F5344CB8AC3E}">
        <p14:creationId xmlns:p14="http://schemas.microsoft.com/office/powerpoint/2010/main" val="243301144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AU" dirty="0"/>
              <a:t>WORDS OF INSTITUTION option B part 1</a:t>
            </a:r>
          </a:p>
        </p:txBody>
      </p:sp>
      <p:sp>
        <p:nvSpPr>
          <p:cNvPr id="4" name="Slide Number Placeholder 3"/>
          <p:cNvSpPr>
            <a:spLocks noGrp="1"/>
          </p:cNvSpPr>
          <p:nvPr>
            <p:ph type="sldNum" sz="quarter" idx="5"/>
          </p:nvPr>
        </p:nvSpPr>
        <p:spPr/>
        <p:txBody>
          <a:bodyPr/>
          <a:lstStyle/>
          <a:p>
            <a:fld id="{98D3CCEF-6092-4A74-9379-D2F203552BAD}" type="slidenum">
              <a:rPr lang="en-US" altLang="en-US" smtClean="0"/>
              <a:pPr/>
              <a:t>102</a:t>
            </a:fld>
            <a:endParaRPr lang="en-US" altLang="en-US"/>
          </a:p>
        </p:txBody>
      </p:sp>
    </p:spTree>
    <p:extLst>
      <p:ext uri="{BB962C8B-B14F-4D97-AF65-F5344CB8AC3E}">
        <p14:creationId xmlns:p14="http://schemas.microsoft.com/office/powerpoint/2010/main" val="338540278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AU" dirty="0"/>
              <a:t>WORDS OF INSTITUTION option B part 2</a:t>
            </a:r>
          </a:p>
        </p:txBody>
      </p:sp>
      <p:sp>
        <p:nvSpPr>
          <p:cNvPr id="4" name="Slide Number Placeholder 3"/>
          <p:cNvSpPr>
            <a:spLocks noGrp="1"/>
          </p:cNvSpPr>
          <p:nvPr>
            <p:ph type="sldNum" sz="quarter" idx="5"/>
          </p:nvPr>
        </p:nvSpPr>
        <p:spPr/>
        <p:txBody>
          <a:bodyPr/>
          <a:lstStyle/>
          <a:p>
            <a:fld id="{98D3CCEF-6092-4A74-9379-D2F203552BAD}" type="slidenum">
              <a:rPr lang="en-US" altLang="en-US" smtClean="0"/>
              <a:pPr/>
              <a:t>103</a:t>
            </a:fld>
            <a:endParaRPr lang="en-US" altLang="en-US"/>
          </a:p>
        </p:txBody>
      </p:sp>
    </p:spTree>
    <p:extLst>
      <p:ext uri="{BB962C8B-B14F-4D97-AF65-F5344CB8AC3E}">
        <p14:creationId xmlns:p14="http://schemas.microsoft.com/office/powerpoint/2010/main" val="162019935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LORD’S PRAYER option A - modern</a:t>
            </a:r>
          </a:p>
        </p:txBody>
      </p:sp>
      <p:sp>
        <p:nvSpPr>
          <p:cNvPr id="4" name="Slide Number Placeholder 3"/>
          <p:cNvSpPr>
            <a:spLocks noGrp="1"/>
          </p:cNvSpPr>
          <p:nvPr>
            <p:ph type="sldNum" sz="quarter" idx="5"/>
          </p:nvPr>
        </p:nvSpPr>
        <p:spPr/>
        <p:txBody>
          <a:bodyPr/>
          <a:lstStyle/>
          <a:p>
            <a:fld id="{98D3CCEF-6092-4A74-9379-D2F203552BAD}" type="slidenum">
              <a:rPr lang="en-US" altLang="en-US" smtClean="0"/>
              <a:pPr/>
              <a:t>105</a:t>
            </a:fld>
            <a:endParaRPr lang="en-US" altLang="en-US"/>
          </a:p>
        </p:txBody>
      </p:sp>
    </p:spTree>
    <p:extLst>
      <p:ext uri="{BB962C8B-B14F-4D97-AF65-F5344CB8AC3E}">
        <p14:creationId xmlns:p14="http://schemas.microsoft.com/office/powerpoint/2010/main" val="229382149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LORD’S PRAYER option B - traditional</a:t>
            </a:r>
          </a:p>
        </p:txBody>
      </p:sp>
      <p:sp>
        <p:nvSpPr>
          <p:cNvPr id="4" name="Slide Number Placeholder 3"/>
          <p:cNvSpPr>
            <a:spLocks noGrp="1"/>
          </p:cNvSpPr>
          <p:nvPr>
            <p:ph type="sldNum" sz="quarter" idx="5"/>
          </p:nvPr>
        </p:nvSpPr>
        <p:spPr/>
        <p:txBody>
          <a:bodyPr/>
          <a:lstStyle/>
          <a:p>
            <a:fld id="{98D3CCEF-6092-4A74-9379-D2F203552BAD}" type="slidenum">
              <a:rPr lang="en-US" altLang="en-US" smtClean="0"/>
              <a:pPr/>
              <a:t>106</a:t>
            </a:fld>
            <a:endParaRPr lang="en-US" altLang="en-US"/>
          </a:p>
        </p:txBody>
      </p:sp>
    </p:spTree>
    <p:extLst>
      <p:ext uri="{BB962C8B-B14F-4D97-AF65-F5344CB8AC3E}">
        <p14:creationId xmlns:p14="http://schemas.microsoft.com/office/powerpoint/2010/main" val="379114360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POST-COMMUNION CANTICLE option A part 1</a:t>
            </a:r>
          </a:p>
        </p:txBody>
      </p:sp>
      <p:sp>
        <p:nvSpPr>
          <p:cNvPr id="4" name="Slide Number Placeholder 3"/>
          <p:cNvSpPr>
            <a:spLocks noGrp="1"/>
          </p:cNvSpPr>
          <p:nvPr>
            <p:ph type="sldNum" sz="quarter" idx="5"/>
          </p:nvPr>
        </p:nvSpPr>
        <p:spPr/>
        <p:txBody>
          <a:bodyPr/>
          <a:lstStyle/>
          <a:p>
            <a:fld id="{98D3CCEF-6092-4A74-9379-D2F203552BAD}" type="slidenum">
              <a:rPr lang="en-US" altLang="en-US" smtClean="0"/>
              <a:pPr/>
              <a:t>114</a:t>
            </a:fld>
            <a:endParaRPr lang="en-US" altLang="en-US"/>
          </a:p>
        </p:txBody>
      </p:sp>
    </p:spTree>
    <p:extLst>
      <p:ext uri="{BB962C8B-B14F-4D97-AF65-F5344CB8AC3E}">
        <p14:creationId xmlns:p14="http://schemas.microsoft.com/office/powerpoint/2010/main" val="29916495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AU" dirty="0"/>
              <a:t>POST-COMMUNION CANTICLE option A part 2</a:t>
            </a:r>
          </a:p>
        </p:txBody>
      </p:sp>
      <p:sp>
        <p:nvSpPr>
          <p:cNvPr id="4" name="Slide Number Placeholder 3"/>
          <p:cNvSpPr>
            <a:spLocks noGrp="1"/>
          </p:cNvSpPr>
          <p:nvPr>
            <p:ph type="sldNum" sz="quarter" idx="5"/>
          </p:nvPr>
        </p:nvSpPr>
        <p:spPr/>
        <p:txBody>
          <a:bodyPr/>
          <a:lstStyle/>
          <a:p>
            <a:fld id="{98D3CCEF-6092-4A74-9379-D2F203552BAD}" type="slidenum">
              <a:rPr lang="en-US" altLang="en-US" smtClean="0"/>
              <a:pPr/>
              <a:t>115</a:t>
            </a:fld>
            <a:endParaRPr lang="en-US" altLang="en-US"/>
          </a:p>
        </p:txBody>
      </p:sp>
    </p:spTree>
    <p:extLst>
      <p:ext uri="{BB962C8B-B14F-4D97-AF65-F5344CB8AC3E}">
        <p14:creationId xmlns:p14="http://schemas.microsoft.com/office/powerpoint/2010/main" val="21642840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AU" dirty="0"/>
              <a:t>POST-COMMUNION CANTICLE option A part 3</a:t>
            </a:r>
          </a:p>
        </p:txBody>
      </p:sp>
      <p:sp>
        <p:nvSpPr>
          <p:cNvPr id="4" name="Slide Number Placeholder 3"/>
          <p:cNvSpPr>
            <a:spLocks noGrp="1"/>
          </p:cNvSpPr>
          <p:nvPr>
            <p:ph type="sldNum" sz="quarter" idx="5"/>
          </p:nvPr>
        </p:nvSpPr>
        <p:spPr/>
        <p:txBody>
          <a:bodyPr/>
          <a:lstStyle/>
          <a:p>
            <a:fld id="{98D3CCEF-6092-4A74-9379-D2F203552BAD}" type="slidenum">
              <a:rPr lang="en-US" altLang="en-US" smtClean="0"/>
              <a:pPr/>
              <a:t>116</a:t>
            </a:fld>
            <a:endParaRPr lang="en-US" altLang="en-US"/>
          </a:p>
        </p:txBody>
      </p:sp>
    </p:spTree>
    <p:extLst>
      <p:ext uri="{BB962C8B-B14F-4D97-AF65-F5344CB8AC3E}">
        <p14:creationId xmlns:p14="http://schemas.microsoft.com/office/powerpoint/2010/main" val="83442864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AU" dirty="0"/>
              <a:t>POST-COMMUNION CANTICLE option A part 4</a:t>
            </a:r>
          </a:p>
        </p:txBody>
      </p:sp>
      <p:sp>
        <p:nvSpPr>
          <p:cNvPr id="4" name="Slide Number Placeholder 3"/>
          <p:cNvSpPr>
            <a:spLocks noGrp="1"/>
          </p:cNvSpPr>
          <p:nvPr>
            <p:ph type="sldNum" sz="quarter" idx="5"/>
          </p:nvPr>
        </p:nvSpPr>
        <p:spPr/>
        <p:txBody>
          <a:bodyPr/>
          <a:lstStyle/>
          <a:p>
            <a:fld id="{98D3CCEF-6092-4A74-9379-D2F203552BAD}" type="slidenum">
              <a:rPr lang="en-US" altLang="en-US" smtClean="0"/>
              <a:pPr/>
              <a:t>117</a:t>
            </a:fld>
            <a:endParaRPr lang="en-US" altLang="en-US"/>
          </a:p>
        </p:txBody>
      </p:sp>
    </p:spTree>
    <p:extLst>
      <p:ext uri="{BB962C8B-B14F-4D97-AF65-F5344CB8AC3E}">
        <p14:creationId xmlns:p14="http://schemas.microsoft.com/office/powerpoint/2010/main" val="129283774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AU" dirty="0"/>
              <a:t>POST-COMMUNION CANTICLE option A part 5</a:t>
            </a:r>
          </a:p>
        </p:txBody>
      </p:sp>
      <p:sp>
        <p:nvSpPr>
          <p:cNvPr id="4" name="Slide Number Placeholder 3"/>
          <p:cNvSpPr>
            <a:spLocks noGrp="1"/>
          </p:cNvSpPr>
          <p:nvPr>
            <p:ph type="sldNum" sz="quarter" idx="5"/>
          </p:nvPr>
        </p:nvSpPr>
        <p:spPr/>
        <p:txBody>
          <a:bodyPr/>
          <a:lstStyle/>
          <a:p>
            <a:fld id="{98D3CCEF-6092-4A74-9379-D2F203552BAD}" type="slidenum">
              <a:rPr lang="en-US" altLang="en-US" smtClean="0"/>
              <a:pPr/>
              <a:t>118</a:t>
            </a:fld>
            <a:endParaRPr lang="en-US" altLang="en-US"/>
          </a:p>
        </p:txBody>
      </p:sp>
    </p:spTree>
    <p:extLst>
      <p:ext uri="{BB962C8B-B14F-4D97-AF65-F5344CB8AC3E}">
        <p14:creationId xmlns:p14="http://schemas.microsoft.com/office/powerpoint/2010/main" val="281475267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AU" dirty="0"/>
              <a:t>POST-COMMUNION CANTICLE option B part 1</a:t>
            </a:r>
          </a:p>
        </p:txBody>
      </p:sp>
      <p:sp>
        <p:nvSpPr>
          <p:cNvPr id="4" name="Slide Number Placeholder 3"/>
          <p:cNvSpPr>
            <a:spLocks noGrp="1"/>
          </p:cNvSpPr>
          <p:nvPr>
            <p:ph type="sldNum" sz="quarter" idx="5"/>
          </p:nvPr>
        </p:nvSpPr>
        <p:spPr/>
        <p:txBody>
          <a:bodyPr/>
          <a:lstStyle/>
          <a:p>
            <a:fld id="{98D3CCEF-6092-4A74-9379-D2F203552BAD}" type="slidenum">
              <a:rPr lang="en-US" altLang="en-US" smtClean="0"/>
              <a:pPr/>
              <a:t>119</a:t>
            </a:fld>
            <a:endParaRPr lang="en-US" altLang="en-US"/>
          </a:p>
        </p:txBody>
      </p:sp>
    </p:spTree>
    <p:extLst>
      <p:ext uri="{BB962C8B-B14F-4D97-AF65-F5344CB8AC3E}">
        <p14:creationId xmlns:p14="http://schemas.microsoft.com/office/powerpoint/2010/main" val="25779912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AU" dirty="0"/>
              <a:t>KYRIE option A part 3</a:t>
            </a:r>
          </a:p>
        </p:txBody>
      </p:sp>
      <p:sp>
        <p:nvSpPr>
          <p:cNvPr id="4" name="Slide Number Placeholder 3"/>
          <p:cNvSpPr>
            <a:spLocks noGrp="1"/>
          </p:cNvSpPr>
          <p:nvPr>
            <p:ph type="sldNum" sz="quarter" idx="5"/>
          </p:nvPr>
        </p:nvSpPr>
        <p:spPr/>
        <p:txBody>
          <a:bodyPr/>
          <a:lstStyle/>
          <a:p>
            <a:fld id="{98D3CCEF-6092-4A74-9379-D2F203552BAD}" type="slidenum">
              <a:rPr lang="en-US" altLang="en-US" smtClean="0"/>
              <a:pPr/>
              <a:t>19</a:t>
            </a:fld>
            <a:endParaRPr lang="en-US" altLang="en-US"/>
          </a:p>
        </p:txBody>
      </p:sp>
    </p:spTree>
    <p:extLst>
      <p:ext uri="{BB962C8B-B14F-4D97-AF65-F5344CB8AC3E}">
        <p14:creationId xmlns:p14="http://schemas.microsoft.com/office/powerpoint/2010/main" val="77190979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AU" dirty="0"/>
              <a:t>POST-COMMUNION CANTICLE option B part 2</a:t>
            </a:r>
          </a:p>
        </p:txBody>
      </p:sp>
      <p:sp>
        <p:nvSpPr>
          <p:cNvPr id="4" name="Slide Number Placeholder 3"/>
          <p:cNvSpPr>
            <a:spLocks noGrp="1"/>
          </p:cNvSpPr>
          <p:nvPr>
            <p:ph type="sldNum" sz="quarter" idx="5"/>
          </p:nvPr>
        </p:nvSpPr>
        <p:spPr/>
        <p:txBody>
          <a:bodyPr/>
          <a:lstStyle/>
          <a:p>
            <a:fld id="{98D3CCEF-6092-4A74-9379-D2F203552BAD}" type="slidenum">
              <a:rPr lang="en-US" altLang="en-US" smtClean="0"/>
              <a:pPr/>
              <a:t>120</a:t>
            </a:fld>
            <a:endParaRPr lang="en-US" altLang="en-US"/>
          </a:p>
        </p:txBody>
      </p:sp>
    </p:spTree>
    <p:extLst>
      <p:ext uri="{BB962C8B-B14F-4D97-AF65-F5344CB8AC3E}">
        <p14:creationId xmlns:p14="http://schemas.microsoft.com/office/powerpoint/2010/main" val="290955914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AU" dirty="0"/>
              <a:t>POST-COMMUNION CANTICLE option B part 3</a:t>
            </a:r>
          </a:p>
        </p:txBody>
      </p:sp>
      <p:sp>
        <p:nvSpPr>
          <p:cNvPr id="4" name="Slide Number Placeholder 3"/>
          <p:cNvSpPr>
            <a:spLocks noGrp="1"/>
          </p:cNvSpPr>
          <p:nvPr>
            <p:ph type="sldNum" sz="quarter" idx="5"/>
          </p:nvPr>
        </p:nvSpPr>
        <p:spPr/>
        <p:txBody>
          <a:bodyPr/>
          <a:lstStyle/>
          <a:p>
            <a:fld id="{98D3CCEF-6092-4A74-9379-D2F203552BAD}" type="slidenum">
              <a:rPr lang="en-US" altLang="en-US" smtClean="0"/>
              <a:pPr/>
              <a:t>121</a:t>
            </a:fld>
            <a:endParaRPr lang="en-US" altLang="en-US"/>
          </a:p>
        </p:txBody>
      </p:sp>
    </p:spTree>
    <p:extLst>
      <p:ext uri="{BB962C8B-B14F-4D97-AF65-F5344CB8AC3E}">
        <p14:creationId xmlns:p14="http://schemas.microsoft.com/office/powerpoint/2010/main" val="40832496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AU" dirty="0"/>
              <a:t>POST-COMMUNION CANTICLE option B part 4</a:t>
            </a:r>
          </a:p>
        </p:txBody>
      </p:sp>
      <p:sp>
        <p:nvSpPr>
          <p:cNvPr id="4" name="Slide Number Placeholder 3"/>
          <p:cNvSpPr>
            <a:spLocks noGrp="1"/>
          </p:cNvSpPr>
          <p:nvPr>
            <p:ph type="sldNum" sz="quarter" idx="5"/>
          </p:nvPr>
        </p:nvSpPr>
        <p:spPr/>
        <p:txBody>
          <a:bodyPr/>
          <a:lstStyle/>
          <a:p>
            <a:fld id="{98D3CCEF-6092-4A74-9379-D2F203552BAD}" type="slidenum">
              <a:rPr lang="en-US" altLang="en-US" smtClean="0"/>
              <a:pPr/>
              <a:t>122</a:t>
            </a:fld>
            <a:endParaRPr lang="en-US" altLang="en-US"/>
          </a:p>
        </p:txBody>
      </p:sp>
    </p:spTree>
    <p:extLst>
      <p:ext uri="{BB962C8B-B14F-4D97-AF65-F5344CB8AC3E}">
        <p14:creationId xmlns:p14="http://schemas.microsoft.com/office/powerpoint/2010/main" val="76766386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CLOSING PRAYER option A part 1</a:t>
            </a:r>
          </a:p>
        </p:txBody>
      </p:sp>
      <p:sp>
        <p:nvSpPr>
          <p:cNvPr id="4" name="Slide Number Placeholder 3"/>
          <p:cNvSpPr>
            <a:spLocks noGrp="1"/>
          </p:cNvSpPr>
          <p:nvPr>
            <p:ph type="sldNum" sz="quarter" idx="5"/>
          </p:nvPr>
        </p:nvSpPr>
        <p:spPr/>
        <p:txBody>
          <a:bodyPr/>
          <a:lstStyle/>
          <a:p>
            <a:fld id="{98D3CCEF-6092-4A74-9379-D2F203552BAD}" type="slidenum">
              <a:rPr lang="en-US" altLang="en-US" smtClean="0"/>
              <a:pPr/>
              <a:t>124</a:t>
            </a:fld>
            <a:endParaRPr lang="en-US" altLang="en-US"/>
          </a:p>
        </p:txBody>
      </p:sp>
    </p:spTree>
    <p:extLst>
      <p:ext uri="{BB962C8B-B14F-4D97-AF65-F5344CB8AC3E}">
        <p14:creationId xmlns:p14="http://schemas.microsoft.com/office/powerpoint/2010/main" val="280580139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AU" dirty="0"/>
              <a:t>CLOSING PRAYER option A part 2</a:t>
            </a:r>
          </a:p>
        </p:txBody>
      </p:sp>
      <p:sp>
        <p:nvSpPr>
          <p:cNvPr id="4" name="Slide Number Placeholder 3"/>
          <p:cNvSpPr>
            <a:spLocks noGrp="1"/>
          </p:cNvSpPr>
          <p:nvPr>
            <p:ph type="sldNum" sz="quarter" idx="5"/>
          </p:nvPr>
        </p:nvSpPr>
        <p:spPr/>
        <p:txBody>
          <a:bodyPr/>
          <a:lstStyle/>
          <a:p>
            <a:fld id="{98D3CCEF-6092-4A74-9379-D2F203552BAD}" type="slidenum">
              <a:rPr lang="en-US" altLang="en-US" smtClean="0"/>
              <a:pPr/>
              <a:t>125</a:t>
            </a:fld>
            <a:endParaRPr lang="en-US" altLang="en-US"/>
          </a:p>
        </p:txBody>
      </p:sp>
    </p:spTree>
    <p:extLst>
      <p:ext uri="{BB962C8B-B14F-4D97-AF65-F5344CB8AC3E}">
        <p14:creationId xmlns:p14="http://schemas.microsoft.com/office/powerpoint/2010/main" val="412159562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AU" dirty="0"/>
              <a:t>CLOSING PRAYER option B part 1</a:t>
            </a:r>
          </a:p>
        </p:txBody>
      </p:sp>
      <p:sp>
        <p:nvSpPr>
          <p:cNvPr id="4" name="Slide Number Placeholder 3"/>
          <p:cNvSpPr>
            <a:spLocks noGrp="1"/>
          </p:cNvSpPr>
          <p:nvPr>
            <p:ph type="sldNum" sz="quarter" idx="5"/>
          </p:nvPr>
        </p:nvSpPr>
        <p:spPr/>
        <p:txBody>
          <a:bodyPr/>
          <a:lstStyle/>
          <a:p>
            <a:fld id="{98D3CCEF-6092-4A74-9379-D2F203552BAD}" type="slidenum">
              <a:rPr lang="en-US" altLang="en-US" smtClean="0"/>
              <a:pPr/>
              <a:t>126</a:t>
            </a:fld>
            <a:endParaRPr lang="en-US" altLang="en-US"/>
          </a:p>
        </p:txBody>
      </p:sp>
    </p:spTree>
    <p:extLst>
      <p:ext uri="{BB962C8B-B14F-4D97-AF65-F5344CB8AC3E}">
        <p14:creationId xmlns:p14="http://schemas.microsoft.com/office/powerpoint/2010/main" val="198768035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AU" dirty="0"/>
              <a:t>CLOSING PRAYER option B part 2</a:t>
            </a:r>
          </a:p>
        </p:txBody>
      </p:sp>
      <p:sp>
        <p:nvSpPr>
          <p:cNvPr id="4" name="Slide Number Placeholder 3"/>
          <p:cNvSpPr>
            <a:spLocks noGrp="1"/>
          </p:cNvSpPr>
          <p:nvPr>
            <p:ph type="sldNum" sz="quarter" idx="5"/>
          </p:nvPr>
        </p:nvSpPr>
        <p:spPr/>
        <p:txBody>
          <a:bodyPr/>
          <a:lstStyle/>
          <a:p>
            <a:fld id="{98D3CCEF-6092-4A74-9379-D2F203552BAD}" type="slidenum">
              <a:rPr lang="en-US" altLang="en-US" smtClean="0"/>
              <a:pPr/>
              <a:t>127</a:t>
            </a:fld>
            <a:endParaRPr lang="en-US" altLang="en-US"/>
          </a:p>
        </p:txBody>
      </p:sp>
    </p:spTree>
    <p:extLst>
      <p:ext uri="{BB962C8B-B14F-4D97-AF65-F5344CB8AC3E}">
        <p14:creationId xmlns:p14="http://schemas.microsoft.com/office/powerpoint/2010/main" val="348921470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BLESSING option A</a:t>
            </a:r>
          </a:p>
        </p:txBody>
      </p:sp>
      <p:sp>
        <p:nvSpPr>
          <p:cNvPr id="4" name="Slide Number Placeholder 3"/>
          <p:cNvSpPr>
            <a:spLocks noGrp="1"/>
          </p:cNvSpPr>
          <p:nvPr>
            <p:ph type="sldNum" sz="quarter" idx="5"/>
          </p:nvPr>
        </p:nvSpPr>
        <p:spPr/>
        <p:txBody>
          <a:bodyPr/>
          <a:lstStyle/>
          <a:p>
            <a:fld id="{98D3CCEF-6092-4A74-9379-D2F203552BAD}" type="slidenum">
              <a:rPr lang="en-US" altLang="en-US" smtClean="0"/>
              <a:pPr/>
              <a:t>129</a:t>
            </a:fld>
            <a:endParaRPr lang="en-US" altLang="en-US"/>
          </a:p>
        </p:txBody>
      </p:sp>
    </p:spTree>
    <p:extLst>
      <p:ext uri="{BB962C8B-B14F-4D97-AF65-F5344CB8AC3E}">
        <p14:creationId xmlns:p14="http://schemas.microsoft.com/office/powerpoint/2010/main" val="133229475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AU" dirty="0"/>
              <a:t>BLESSING option B</a:t>
            </a:r>
          </a:p>
        </p:txBody>
      </p:sp>
      <p:sp>
        <p:nvSpPr>
          <p:cNvPr id="4" name="Slide Number Placeholder 3"/>
          <p:cNvSpPr>
            <a:spLocks noGrp="1"/>
          </p:cNvSpPr>
          <p:nvPr>
            <p:ph type="sldNum" sz="quarter" idx="5"/>
          </p:nvPr>
        </p:nvSpPr>
        <p:spPr/>
        <p:txBody>
          <a:bodyPr/>
          <a:lstStyle/>
          <a:p>
            <a:fld id="{98D3CCEF-6092-4A74-9379-D2F203552BAD}" type="slidenum">
              <a:rPr lang="en-US" altLang="en-US" smtClean="0"/>
              <a:pPr/>
              <a:t>130</a:t>
            </a:fld>
            <a:endParaRPr lang="en-US" altLang="en-US"/>
          </a:p>
        </p:txBody>
      </p:sp>
    </p:spTree>
    <p:extLst>
      <p:ext uri="{BB962C8B-B14F-4D97-AF65-F5344CB8AC3E}">
        <p14:creationId xmlns:p14="http://schemas.microsoft.com/office/powerpoint/2010/main" val="4134200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AU" dirty="0"/>
              <a:t>KYRIE option A part 4</a:t>
            </a:r>
          </a:p>
        </p:txBody>
      </p:sp>
      <p:sp>
        <p:nvSpPr>
          <p:cNvPr id="4" name="Slide Number Placeholder 3"/>
          <p:cNvSpPr>
            <a:spLocks noGrp="1"/>
          </p:cNvSpPr>
          <p:nvPr>
            <p:ph type="sldNum" sz="quarter" idx="5"/>
          </p:nvPr>
        </p:nvSpPr>
        <p:spPr/>
        <p:txBody>
          <a:bodyPr/>
          <a:lstStyle/>
          <a:p>
            <a:fld id="{98D3CCEF-6092-4A74-9379-D2F203552BAD}" type="slidenum">
              <a:rPr lang="en-US" altLang="en-US" smtClean="0"/>
              <a:pPr/>
              <a:t>20</a:t>
            </a:fld>
            <a:endParaRPr lang="en-US" altLang="en-US"/>
          </a:p>
        </p:txBody>
      </p:sp>
    </p:spTree>
    <p:extLst>
      <p:ext uri="{BB962C8B-B14F-4D97-AF65-F5344CB8AC3E}">
        <p14:creationId xmlns:p14="http://schemas.microsoft.com/office/powerpoint/2010/main" val="19664156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AU" dirty="0"/>
              <a:t>KYRIE option A part 5</a:t>
            </a:r>
          </a:p>
        </p:txBody>
      </p:sp>
      <p:sp>
        <p:nvSpPr>
          <p:cNvPr id="4" name="Slide Number Placeholder 3"/>
          <p:cNvSpPr>
            <a:spLocks noGrp="1"/>
          </p:cNvSpPr>
          <p:nvPr>
            <p:ph type="sldNum" sz="quarter" idx="5"/>
          </p:nvPr>
        </p:nvSpPr>
        <p:spPr/>
        <p:txBody>
          <a:bodyPr/>
          <a:lstStyle/>
          <a:p>
            <a:fld id="{98D3CCEF-6092-4A74-9379-D2F203552BAD}" type="slidenum">
              <a:rPr lang="en-US" altLang="en-US" smtClean="0"/>
              <a:pPr/>
              <a:t>21</a:t>
            </a:fld>
            <a:endParaRPr lang="en-US" altLang="en-US"/>
          </a:p>
        </p:txBody>
      </p:sp>
    </p:spTree>
    <p:extLst>
      <p:ext uri="{BB962C8B-B14F-4D97-AF65-F5344CB8AC3E}">
        <p14:creationId xmlns:p14="http://schemas.microsoft.com/office/powerpoint/2010/main" val="19720779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GB"/>
          </a:p>
        </p:txBody>
      </p:sp>
      <p:sp>
        <p:nvSpPr>
          <p:cNvPr id="4" name="Rectangle 4">
            <a:extLst>
              <a:ext uri="{FF2B5EF4-FFF2-40B4-BE49-F238E27FC236}">
                <a16:creationId xmlns:a16="http://schemas.microsoft.com/office/drawing/2014/main" id="{416B0A99-F9EF-4555-BCC2-FC69CBDA233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7EA5ADC-9643-434F-A22A-E483FD59CCB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3F1CFEB-1F15-4538-874B-FBDEF992FD4F}"/>
              </a:ext>
            </a:extLst>
          </p:cNvPr>
          <p:cNvSpPr>
            <a:spLocks noGrp="1" noChangeArrowheads="1"/>
          </p:cNvSpPr>
          <p:nvPr>
            <p:ph type="sldNum" sz="quarter" idx="12"/>
          </p:nvPr>
        </p:nvSpPr>
        <p:spPr>
          <a:ln/>
        </p:spPr>
        <p:txBody>
          <a:bodyPr/>
          <a:lstStyle>
            <a:lvl1pPr>
              <a:defRPr/>
            </a:lvl1pPr>
          </a:lstStyle>
          <a:p>
            <a:fld id="{449B5F80-D1CD-4921-AF96-887FEA35B764}" type="slidenum">
              <a:rPr lang="en-US" altLang="en-US"/>
              <a:pPr/>
              <a:t>‹#›</a:t>
            </a:fld>
            <a:endParaRPr lang="en-US" altLang="en-US"/>
          </a:p>
        </p:txBody>
      </p:sp>
    </p:spTree>
    <p:extLst>
      <p:ext uri="{BB962C8B-B14F-4D97-AF65-F5344CB8AC3E}">
        <p14:creationId xmlns:p14="http://schemas.microsoft.com/office/powerpoint/2010/main" val="16720251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a:extLst>
              <a:ext uri="{FF2B5EF4-FFF2-40B4-BE49-F238E27FC236}">
                <a16:creationId xmlns:a16="http://schemas.microsoft.com/office/drawing/2014/main" id="{D0C37465-428E-4376-BB22-7B3756162E5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8192790-37B8-4F22-A1AB-303AA2121E5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B849333-336A-4EBD-AD6E-BF98D6E3DDF6}"/>
              </a:ext>
            </a:extLst>
          </p:cNvPr>
          <p:cNvSpPr>
            <a:spLocks noGrp="1" noChangeArrowheads="1"/>
          </p:cNvSpPr>
          <p:nvPr>
            <p:ph type="sldNum" sz="quarter" idx="12"/>
          </p:nvPr>
        </p:nvSpPr>
        <p:spPr>
          <a:ln/>
        </p:spPr>
        <p:txBody>
          <a:bodyPr/>
          <a:lstStyle>
            <a:lvl1pPr>
              <a:defRPr/>
            </a:lvl1pPr>
          </a:lstStyle>
          <a:p>
            <a:fld id="{98BA32EF-1B75-4A70-B6DB-C5971653472D}" type="slidenum">
              <a:rPr lang="en-US" altLang="en-US"/>
              <a:pPr/>
              <a:t>‹#›</a:t>
            </a:fld>
            <a:endParaRPr lang="en-US" altLang="en-US"/>
          </a:p>
        </p:txBody>
      </p:sp>
    </p:spTree>
    <p:extLst>
      <p:ext uri="{BB962C8B-B14F-4D97-AF65-F5344CB8AC3E}">
        <p14:creationId xmlns:p14="http://schemas.microsoft.com/office/powerpoint/2010/main" val="1098835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a:extLst>
              <a:ext uri="{FF2B5EF4-FFF2-40B4-BE49-F238E27FC236}">
                <a16:creationId xmlns:a16="http://schemas.microsoft.com/office/drawing/2014/main" id="{FAC493C5-5BC9-4543-B48E-20D94779ABA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51249C5-1728-40CF-98FA-A6CD8CA1202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BC120F7-F339-4C16-83B4-D3AC0E2B13D7}"/>
              </a:ext>
            </a:extLst>
          </p:cNvPr>
          <p:cNvSpPr>
            <a:spLocks noGrp="1" noChangeArrowheads="1"/>
          </p:cNvSpPr>
          <p:nvPr>
            <p:ph type="sldNum" sz="quarter" idx="12"/>
          </p:nvPr>
        </p:nvSpPr>
        <p:spPr>
          <a:ln/>
        </p:spPr>
        <p:txBody>
          <a:bodyPr/>
          <a:lstStyle>
            <a:lvl1pPr>
              <a:defRPr/>
            </a:lvl1pPr>
          </a:lstStyle>
          <a:p>
            <a:fld id="{D642EA22-A5E8-4ACD-9158-E431FE2B934C}" type="slidenum">
              <a:rPr lang="en-US" altLang="en-US"/>
              <a:pPr/>
              <a:t>‹#›</a:t>
            </a:fld>
            <a:endParaRPr lang="en-US" altLang="en-US"/>
          </a:p>
        </p:txBody>
      </p:sp>
    </p:spTree>
    <p:extLst>
      <p:ext uri="{BB962C8B-B14F-4D97-AF65-F5344CB8AC3E}">
        <p14:creationId xmlns:p14="http://schemas.microsoft.com/office/powerpoint/2010/main" val="21507912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a:extLst>
              <a:ext uri="{FF2B5EF4-FFF2-40B4-BE49-F238E27FC236}">
                <a16:creationId xmlns:a16="http://schemas.microsoft.com/office/drawing/2014/main" id="{E0B4F41B-1588-4E0A-B2E8-74A259D6039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322C711-BD34-4509-BC84-5EEF1F72531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B9BA3B6-0D75-4153-B9FB-154184D80E2C}"/>
              </a:ext>
            </a:extLst>
          </p:cNvPr>
          <p:cNvSpPr>
            <a:spLocks noGrp="1" noChangeArrowheads="1"/>
          </p:cNvSpPr>
          <p:nvPr>
            <p:ph type="sldNum" sz="quarter" idx="12"/>
          </p:nvPr>
        </p:nvSpPr>
        <p:spPr>
          <a:ln/>
        </p:spPr>
        <p:txBody>
          <a:bodyPr/>
          <a:lstStyle>
            <a:lvl1pPr>
              <a:defRPr/>
            </a:lvl1pPr>
          </a:lstStyle>
          <a:p>
            <a:fld id="{483AFDE6-F168-4DEF-B515-AF66CA581712}" type="slidenum">
              <a:rPr lang="en-US" altLang="en-US"/>
              <a:pPr/>
              <a:t>‹#›</a:t>
            </a:fld>
            <a:endParaRPr lang="en-US" altLang="en-US"/>
          </a:p>
        </p:txBody>
      </p:sp>
    </p:spTree>
    <p:extLst>
      <p:ext uri="{BB962C8B-B14F-4D97-AF65-F5344CB8AC3E}">
        <p14:creationId xmlns:p14="http://schemas.microsoft.com/office/powerpoint/2010/main" val="6126225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F0CDFA58-9FD7-41E2-8817-CAAE026F46B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40D0771-B770-45E3-B126-19D50CFCCAE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B7B4CFD-574E-4177-90EF-EA8F72E6A568}"/>
              </a:ext>
            </a:extLst>
          </p:cNvPr>
          <p:cNvSpPr>
            <a:spLocks noGrp="1" noChangeArrowheads="1"/>
          </p:cNvSpPr>
          <p:nvPr>
            <p:ph type="sldNum" sz="quarter" idx="12"/>
          </p:nvPr>
        </p:nvSpPr>
        <p:spPr>
          <a:ln/>
        </p:spPr>
        <p:txBody>
          <a:bodyPr/>
          <a:lstStyle>
            <a:lvl1pPr>
              <a:defRPr/>
            </a:lvl1pPr>
          </a:lstStyle>
          <a:p>
            <a:fld id="{55064C94-CAAF-4AB9-A592-CAAD9760F839}" type="slidenum">
              <a:rPr lang="en-US" altLang="en-US"/>
              <a:pPr/>
              <a:t>‹#›</a:t>
            </a:fld>
            <a:endParaRPr lang="en-US" altLang="en-US"/>
          </a:p>
        </p:txBody>
      </p:sp>
    </p:spTree>
    <p:extLst>
      <p:ext uri="{BB962C8B-B14F-4D97-AF65-F5344CB8AC3E}">
        <p14:creationId xmlns:p14="http://schemas.microsoft.com/office/powerpoint/2010/main" val="10051787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a:extLst>
              <a:ext uri="{FF2B5EF4-FFF2-40B4-BE49-F238E27FC236}">
                <a16:creationId xmlns:a16="http://schemas.microsoft.com/office/drawing/2014/main" id="{2F57C47B-66C1-441F-BEB5-A9EEB2C7968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0755888-2B51-4F18-B260-ED6BE3765B3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712BDC7-0AF5-4897-8DEE-6C6D3EF2122D}"/>
              </a:ext>
            </a:extLst>
          </p:cNvPr>
          <p:cNvSpPr>
            <a:spLocks noGrp="1" noChangeArrowheads="1"/>
          </p:cNvSpPr>
          <p:nvPr>
            <p:ph type="sldNum" sz="quarter" idx="12"/>
          </p:nvPr>
        </p:nvSpPr>
        <p:spPr>
          <a:ln/>
        </p:spPr>
        <p:txBody>
          <a:bodyPr/>
          <a:lstStyle>
            <a:lvl1pPr>
              <a:defRPr/>
            </a:lvl1pPr>
          </a:lstStyle>
          <a:p>
            <a:fld id="{0FD48735-0109-4479-9A7E-1E08893C64B7}" type="slidenum">
              <a:rPr lang="en-US" altLang="en-US"/>
              <a:pPr/>
              <a:t>‹#›</a:t>
            </a:fld>
            <a:endParaRPr lang="en-US" altLang="en-US"/>
          </a:p>
        </p:txBody>
      </p:sp>
    </p:spTree>
    <p:extLst>
      <p:ext uri="{BB962C8B-B14F-4D97-AF65-F5344CB8AC3E}">
        <p14:creationId xmlns:p14="http://schemas.microsoft.com/office/powerpoint/2010/main" val="41922020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a:extLst>
              <a:ext uri="{FF2B5EF4-FFF2-40B4-BE49-F238E27FC236}">
                <a16:creationId xmlns:a16="http://schemas.microsoft.com/office/drawing/2014/main" id="{5522A28A-C48C-4B91-B668-6735EC7A99B3}"/>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1F836C70-B96F-4A6E-AEAD-845B5114F67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2D526FF5-7FFA-4B39-912E-042740CEE0DA}"/>
              </a:ext>
            </a:extLst>
          </p:cNvPr>
          <p:cNvSpPr>
            <a:spLocks noGrp="1" noChangeArrowheads="1"/>
          </p:cNvSpPr>
          <p:nvPr>
            <p:ph type="sldNum" sz="quarter" idx="12"/>
          </p:nvPr>
        </p:nvSpPr>
        <p:spPr>
          <a:ln/>
        </p:spPr>
        <p:txBody>
          <a:bodyPr/>
          <a:lstStyle>
            <a:lvl1pPr>
              <a:defRPr/>
            </a:lvl1pPr>
          </a:lstStyle>
          <a:p>
            <a:fld id="{0FF207C2-0245-4451-AF24-39A075FC02C0}" type="slidenum">
              <a:rPr lang="en-US" altLang="en-US"/>
              <a:pPr/>
              <a:t>‹#›</a:t>
            </a:fld>
            <a:endParaRPr lang="en-US" altLang="en-US"/>
          </a:p>
        </p:txBody>
      </p:sp>
    </p:spTree>
    <p:extLst>
      <p:ext uri="{BB962C8B-B14F-4D97-AF65-F5344CB8AC3E}">
        <p14:creationId xmlns:p14="http://schemas.microsoft.com/office/powerpoint/2010/main" val="3420611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a:extLst>
              <a:ext uri="{FF2B5EF4-FFF2-40B4-BE49-F238E27FC236}">
                <a16:creationId xmlns:a16="http://schemas.microsoft.com/office/drawing/2014/main" id="{3289C92C-BDF8-4DE7-ADD9-2616C13D2F82}"/>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6384612D-F7B2-44A8-A156-B96FD63644A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B4F502E3-C5EF-4F84-A231-30C7540D3F01}"/>
              </a:ext>
            </a:extLst>
          </p:cNvPr>
          <p:cNvSpPr>
            <a:spLocks noGrp="1" noChangeArrowheads="1"/>
          </p:cNvSpPr>
          <p:nvPr>
            <p:ph type="sldNum" sz="quarter" idx="12"/>
          </p:nvPr>
        </p:nvSpPr>
        <p:spPr>
          <a:ln/>
        </p:spPr>
        <p:txBody>
          <a:bodyPr/>
          <a:lstStyle>
            <a:lvl1pPr>
              <a:defRPr/>
            </a:lvl1pPr>
          </a:lstStyle>
          <a:p>
            <a:fld id="{90E8FA7B-2E5B-4EE8-BC0B-E7126D811956}" type="slidenum">
              <a:rPr lang="en-US" altLang="en-US"/>
              <a:pPr/>
              <a:t>‹#›</a:t>
            </a:fld>
            <a:endParaRPr lang="en-US" altLang="en-US"/>
          </a:p>
        </p:txBody>
      </p:sp>
    </p:spTree>
    <p:extLst>
      <p:ext uri="{BB962C8B-B14F-4D97-AF65-F5344CB8AC3E}">
        <p14:creationId xmlns:p14="http://schemas.microsoft.com/office/powerpoint/2010/main" val="10057690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7DFB3BCF-F7DB-49D9-8C4C-D6E1B61BCDA9}"/>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B44BFF94-6276-4405-B545-7911825A50F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E1D8EB14-E86B-4490-BC18-F9C03790F3AB}"/>
              </a:ext>
            </a:extLst>
          </p:cNvPr>
          <p:cNvSpPr>
            <a:spLocks noGrp="1" noChangeArrowheads="1"/>
          </p:cNvSpPr>
          <p:nvPr>
            <p:ph type="sldNum" sz="quarter" idx="12"/>
          </p:nvPr>
        </p:nvSpPr>
        <p:spPr>
          <a:ln/>
        </p:spPr>
        <p:txBody>
          <a:bodyPr/>
          <a:lstStyle>
            <a:lvl1pPr>
              <a:defRPr/>
            </a:lvl1pPr>
          </a:lstStyle>
          <a:p>
            <a:fld id="{C193BFE5-0FB4-4D83-9057-758ABE0AECEC}" type="slidenum">
              <a:rPr lang="en-US" altLang="en-US"/>
              <a:pPr/>
              <a:t>‹#›</a:t>
            </a:fld>
            <a:endParaRPr lang="en-US" altLang="en-US"/>
          </a:p>
        </p:txBody>
      </p:sp>
    </p:spTree>
    <p:extLst>
      <p:ext uri="{BB962C8B-B14F-4D97-AF65-F5344CB8AC3E}">
        <p14:creationId xmlns:p14="http://schemas.microsoft.com/office/powerpoint/2010/main" val="20999495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DFE0F431-EC27-441A-89AF-E488C93C2E2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C77F65C-3B3C-4339-9C61-832272EB1E5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0B7AE7D-4925-4CA2-AEE2-54196464147F}"/>
              </a:ext>
            </a:extLst>
          </p:cNvPr>
          <p:cNvSpPr>
            <a:spLocks noGrp="1" noChangeArrowheads="1"/>
          </p:cNvSpPr>
          <p:nvPr>
            <p:ph type="sldNum" sz="quarter" idx="12"/>
          </p:nvPr>
        </p:nvSpPr>
        <p:spPr>
          <a:ln/>
        </p:spPr>
        <p:txBody>
          <a:bodyPr/>
          <a:lstStyle>
            <a:lvl1pPr>
              <a:defRPr/>
            </a:lvl1pPr>
          </a:lstStyle>
          <a:p>
            <a:fld id="{9783808E-A60C-4E8B-AFE1-89830FC92746}" type="slidenum">
              <a:rPr lang="en-US" altLang="en-US"/>
              <a:pPr/>
              <a:t>‹#›</a:t>
            </a:fld>
            <a:endParaRPr lang="en-US" altLang="en-US"/>
          </a:p>
        </p:txBody>
      </p:sp>
    </p:spTree>
    <p:extLst>
      <p:ext uri="{BB962C8B-B14F-4D97-AF65-F5344CB8AC3E}">
        <p14:creationId xmlns:p14="http://schemas.microsoft.com/office/powerpoint/2010/main" val="31776256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E11BCF1F-B465-40C7-82BA-EDFBF85C5E1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A54834A-926A-43A5-B912-6A429EDE809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5005C5C-C486-4A07-9D97-8D7FD9E4DB16}"/>
              </a:ext>
            </a:extLst>
          </p:cNvPr>
          <p:cNvSpPr>
            <a:spLocks noGrp="1" noChangeArrowheads="1"/>
          </p:cNvSpPr>
          <p:nvPr>
            <p:ph type="sldNum" sz="quarter" idx="12"/>
          </p:nvPr>
        </p:nvSpPr>
        <p:spPr>
          <a:ln/>
        </p:spPr>
        <p:txBody>
          <a:bodyPr/>
          <a:lstStyle>
            <a:lvl1pPr>
              <a:defRPr/>
            </a:lvl1pPr>
          </a:lstStyle>
          <a:p>
            <a:fld id="{98D649CC-F2F8-44B1-BDBA-F577D7A37B7A}" type="slidenum">
              <a:rPr lang="en-US" altLang="en-US"/>
              <a:pPr/>
              <a:t>‹#›</a:t>
            </a:fld>
            <a:endParaRPr lang="en-US" altLang="en-US"/>
          </a:p>
        </p:txBody>
      </p:sp>
    </p:spTree>
    <p:extLst>
      <p:ext uri="{BB962C8B-B14F-4D97-AF65-F5344CB8AC3E}">
        <p14:creationId xmlns:p14="http://schemas.microsoft.com/office/powerpoint/2010/main" val="21767812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9B669D6B-0CFF-4EAE-A998-659842824BF4}"/>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C698B3EC-96B3-4ABC-8107-92A646E662DA}"/>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A6B584B3-FD9B-4B33-9DF2-A25FACDBBD4E}"/>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ea typeface="+mn-ea"/>
                <a:cs typeface="Arial" charset="0"/>
              </a:defRPr>
            </a:lvl1pPr>
          </a:lstStyle>
          <a:p>
            <a:pPr>
              <a:defRPr/>
            </a:pPr>
            <a:endParaRPr lang="en-US"/>
          </a:p>
        </p:txBody>
      </p:sp>
      <p:sp>
        <p:nvSpPr>
          <p:cNvPr id="1029" name="Rectangle 5">
            <a:extLst>
              <a:ext uri="{FF2B5EF4-FFF2-40B4-BE49-F238E27FC236}">
                <a16:creationId xmlns:a16="http://schemas.microsoft.com/office/drawing/2014/main" id="{0AF6E427-ACDF-4EF4-91D8-1C7A79139513}"/>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ea typeface="+mn-ea"/>
                <a:cs typeface="Arial" charset="0"/>
              </a:defRPr>
            </a:lvl1pPr>
          </a:lstStyle>
          <a:p>
            <a:pPr>
              <a:defRPr/>
            </a:pPr>
            <a:endParaRPr lang="en-US"/>
          </a:p>
        </p:txBody>
      </p:sp>
      <p:sp>
        <p:nvSpPr>
          <p:cNvPr id="1030" name="Rectangle 6">
            <a:extLst>
              <a:ext uri="{FF2B5EF4-FFF2-40B4-BE49-F238E27FC236}">
                <a16:creationId xmlns:a16="http://schemas.microsoft.com/office/drawing/2014/main" id="{0EBBA697-3379-4035-A3DC-3CF3BB509AE5}"/>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fld id="{1724ADDF-82F5-4383-865B-B57CBE2D7B93}"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rtl="0" eaLnBrk="0" fontAlgn="base" hangingPunct="0">
        <a:spcBef>
          <a:spcPct val="0"/>
        </a:spcBef>
        <a:spcAft>
          <a:spcPct val="0"/>
        </a:spcAft>
        <a:defRPr sz="4400">
          <a:solidFill>
            <a:schemeClr val="tx2"/>
          </a:solidFill>
          <a:latin typeface="+mj-lt"/>
          <a:ea typeface="MS PGothic" panose="020B0600070205080204" pitchFamily="34" charset="-128"/>
          <a:cs typeface="+mj-cs"/>
        </a:defRPr>
      </a:lvl1pPr>
      <a:lvl2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Arial" charset="0"/>
        </a:defRPr>
      </a:lvl2pPr>
      <a:lvl3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Arial" charset="0"/>
        </a:defRPr>
      </a:lvl3pPr>
      <a:lvl4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Arial" charset="0"/>
        </a:defRPr>
      </a:lvl4pPr>
      <a:lvl5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anose="020B0600070205080204"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5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37.png"/><Relationship Id="rId4" Type="http://schemas.microsoft.com/office/2007/relationships/hdphoto" Target="../media/hdphoto1.wdp"/></Relationships>
</file>

<file path=ppt/slides/_rels/slide7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1CC0CD-0690-4161-9112-1F0F379B8A4A}"/>
              </a:ext>
            </a:extLst>
          </p:cNvPr>
          <p:cNvSpPr>
            <a:spLocks noGrp="1"/>
          </p:cNvSpPr>
          <p:nvPr>
            <p:ph type="title"/>
          </p:nvPr>
        </p:nvSpPr>
        <p:spPr/>
        <p:txBody>
          <a:bodyPr/>
          <a:lstStyle/>
          <a:p>
            <a:r>
              <a:rPr lang="en-AU" dirty="0">
                <a:solidFill>
                  <a:schemeClr val="tx1"/>
                </a:solidFill>
              </a:rPr>
              <a:t>The Service</a:t>
            </a:r>
          </a:p>
        </p:txBody>
      </p:sp>
      <p:sp>
        <p:nvSpPr>
          <p:cNvPr id="3" name="Content Placeholder 2">
            <a:extLst>
              <a:ext uri="{FF2B5EF4-FFF2-40B4-BE49-F238E27FC236}">
                <a16:creationId xmlns:a16="http://schemas.microsoft.com/office/drawing/2014/main" id="{CD971AA3-074C-4B15-A325-B279AC963D3C}"/>
              </a:ext>
            </a:extLst>
          </p:cNvPr>
          <p:cNvSpPr>
            <a:spLocks noGrp="1"/>
          </p:cNvSpPr>
          <p:nvPr>
            <p:ph idx="1"/>
          </p:nvPr>
        </p:nvSpPr>
        <p:spPr/>
        <p:txBody>
          <a:bodyPr/>
          <a:lstStyle/>
          <a:p>
            <a:pPr marL="0" indent="0" algn="ctr">
              <a:buNone/>
            </a:pPr>
            <a:r>
              <a:rPr lang="en-AU" dirty="0"/>
              <a:t>Alternative Form (p.58)</a:t>
            </a:r>
          </a:p>
          <a:p>
            <a:pPr marL="0" indent="0" algn="ctr">
              <a:buNone/>
            </a:pPr>
            <a:r>
              <a:rPr lang="en-AU" dirty="0"/>
              <a:t>Sung Version</a:t>
            </a:r>
          </a:p>
          <a:p>
            <a:pPr marL="0" indent="0" algn="ctr">
              <a:buNone/>
            </a:pPr>
            <a:endParaRPr lang="en-AU" dirty="0"/>
          </a:p>
        </p:txBody>
      </p:sp>
      <p:sp>
        <p:nvSpPr>
          <p:cNvPr id="4" name="Slide Number Placeholder 3">
            <a:extLst>
              <a:ext uri="{FF2B5EF4-FFF2-40B4-BE49-F238E27FC236}">
                <a16:creationId xmlns:a16="http://schemas.microsoft.com/office/drawing/2014/main" id="{13C4EAE7-4947-4396-8C0C-0A138822E700}"/>
              </a:ext>
            </a:extLst>
          </p:cNvPr>
          <p:cNvSpPr>
            <a:spLocks noGrp="1"/>
          </p:cNvSpPr>
          <p:nvPr>
            <p:ph type="sldNum" sz="quarter" idx="12"/>
          </p:nvPr>
        </p:nvSpPr>
        <p:spPr/>
        <p:txBody>
          <a:bodyPr/>
          <a:lstStyle/>
          <a:p>
            <a:fld id="{483AFDE6-F168-4DEF-B515-AF66CA581712}" type="slidenum">
              <a:rPr lang="en-US" altLang="en-US" smtClean="0"/>
              <a:pPr/>
              <a:t>1</a:t>
            </a:fld>
            <a:endParaRPr lang="en-US" altLang="en-US"/>
          </a:p>
        </p:txBody>
      </p:sp>
    </p:spTree>
    <p:extLst>
      <p:ext uri="{BB962C8B-B14F-4D97-AF65-F5344CB8AC3E}">
        <p14:creationId xmlns:p14="http://schemas.microsoft.com/office/powerpoint/2010/main" val="41483109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D971AA3-074C-4B15-A325-B279AC963D3C}"/>
              </a:ext>
            </a:extLst>
          </p:cNvPr>
          <p:cNvSpPr>
            <a:spLocks noGrp="1"/>
          </p:cNvSpPr>
          <p:nvPr>
            <p:ph idx="1"/>
          </p:nvPr>
        </p:nvSpPr>
        <p:spPr>
          <a:xfrm>
            <a:off x="457200" y="404664"/>
            <a:ext cx="8229600" cy="4525963"/>
          </a:xfrm>
        </p:spPr>
        <p:txBody>
          <a:bodyPr/>
          <a:lstStyle/>
          <a:p>
            <a:pPr marL="0" indent="0">
              <a:buNone/>
            </a:pPr>
            <a:r>
              <a:rPr lang="en-GB" dirty="0"/>
              <a:t>M: I ask each of you in the presence of God who searches the heart: </a:t>
            </a:r>
            <a:br>
              <a:rPr lang="en-GB" dirty="0"/>
            </a:br>
            <a:r>
              <a:rPr lang="en-GB" dirty="0"/>
              <a:t>Do you confess that you have sinned, and do you repent of your sins?</a:t>
            </a:r>
          </a:p>
          <a:p>
            <a:pPr marL="0" indent="0">
              <a:buNone/>
            </a:pPr>
            <a:r>
              <a:rPr lang="en-GB" dirty="0">
                <a:latin typeface="Arial Black" panose="020B0A04020102020204" pitchFamily="34" charset="0"/>
              </a:rPr>
              <a:t>C: I do.</a:t>
            </a:r>
          </a:p>
          <a:p>
            <a:pPr marL="0" indent="0">
              <a:buNone/>
            </a:pPr>
            <a:r>
              <a:rPr lang="en-GB" dirty="0"/>
              <a:t>M: Do you believe that Jesus Christ has redeemed you from all your sins, and do you desire forgiveness in his name?</a:t>
            </a:r>
          </a:p>
          <a:p>
            <a:pPr marL="0" indent="0">
              <a:buNone/>
            </a:pPr>
            <a:r>
              <a:rPr lang="en-GB" dirty="0">
                <a:latin typeface="Arial Black" panose="020B0A04020102020204" pitchFamily="34" charset="0"/>
              </a:rPr>
              <a:t>C: I do.</a:t>
            </a:r>
          </a:p>
          <a:p>
            <a:pPr marL="0" indent="0">
              <a:buNone/>
            </a:pPr>
            <a:endParaRPr lang="en-GB" dirty="0"/>
          </a:p>
          <a:p>
            <a:pPr marL="0" indent="0">
              <a:buNone/>
            </a:pPr>
            <a:endParaRPr lang="en-GB" dirty="0">
              <a:latin typeface="Arial Black" panose="020B0A04020102020204" pitchFamily="34" charset="0"/>
            </a:endParaRPr>
          </a:p>
        </p:txBody>
      </p:sp>
      <p:sp>
        <p:nvSpPr>
          <p:cNvPr id="4" name="Slide Number Placeholder 3">
            <a:extLst>
              <a:ext uri="{FF2B5EF4-FFF2-40B4-BE49-F238E27FC236}">
                <a16:creationId xmlns:a16="http://schemas.microsoft.com/office/drawing/2014/main" id="{13C4EAE7-4947-4396-8C0C-0A138822E700}"/>
              </a:ext>
            </a:extLst>
          </p:cNvPr>
          <p:cNvSpPr>
            <a:spLocks noGrp="1"/>
          </p:cNvSpPr>
          <p:nvPr>
            <p:ph type="sldNum" sz="quarter" idx="12"/>
          </p:nvPr>
        </p:nvSpPr>
        <p:spPr/>
        <p:txBody>
          <a:bodyPr/>
          <a:lstStyle/>
          <a:p>
            <a:fld id="{483AFDE6-F168-4DEF-B515-AF66CA581712}" type="slidenum">
              <a:rPr lang="en-US" altLang="en-US" smtClean="0"/>
              <a:pPr/>
              <a:t>10</a:t>
            </a:fld>
            <a:endParaRPr lang="en-US" altLang="en-US"/>
          </a:p>
        </p:txBody>
      </p:sp>
    </p:spTree>
    <p:extLst>
      <p:ext uri="{BB962C8B-B14F-4D97-AF65-F5344CB8AC3E}">
        <p14:creationId xmlns:p14="http://schemas.microsoft.com/office/powerpoint/2010/main" val="141886845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7A47317-F9B5-4639-82FD-51A645859AC2}"/>
              </a:ext>
            </a:extLst>
          </p:cNvPr>
          <p:cNvSpPr>
            <a:spLocks noGrp="1"/>
          </p:cNvSpPr>
          <p:nvPr>
            <p:ph type="sldNum" sz="quarter" idx="12"/>
          </p:nvPr>
        </p:nvSpPr>
        <p:spPr/>
        <p:txBody>
          <a:bodyPr/>
          <a:lstStyle/>
          <a:p>
            <a:fld id="{483AFDE6-F168-4DEF-B515-AF66CA581712}" type="slidenum">
              <a:rPr lang="en-US" altLang="en-US" smtClean="0"/>
              <a:pPr/>
              <a:t>100</a:t>
            </a:fld>
            <a:endParaRPr lang="en-US" altLang="en-US"/>
          </a:p>
        </p:txBody>
      </p:sp>
      <p:pic>
        <p:nvPicPr>
          <p:cNvPr id="3" name="Picture 2" descr="A picture containing antenna&#10;&#10;Description automatically generated">
            <a:extLst>
              <a:ext uri="{FF2B5EF4-FFF2-40B4-BE49-F238E27FC236}">
                <a16:creationId xmlns:a16="http://schemas.microsoft.com/office/drawing/2014/main" id="{7F4C4A9F-3F31-4CBF-907D-4E56325082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512" y="162568"/>
            <a:ext cx="8779256" cy="4274544"/>
          </a:xfrm>
          <a:prstGeom prst="rect">
            <a:avLst/>
          </a:prstGeom>
        </p:spPr>
      </p:pic>
    </p:spTree>
    <p:extLst>
      <p:ext uri="{BB962C8B-B14F-4D97-AF65-F5344CB8AC3E}">
        <p14:creationId xmlns:p14="http://schemas.microsoft.com/office/powerpoint/2010/main" val="188370112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7A47317-F9B5-4639-82FD-51A645859AC2}"/>
              </a:ext>
            </a:extLst>
          </p:cNvPr>
          <p:cNvSpPr>
            <a:spLocks noGrp="1"/>
          </p:cNvSpPr>
          <p:nvPr>
            <p:ph type="sldNum" sz="quarter" idx="12"/>
          </p:nvPr>
        </p:nvSpPr>
        <p:spPr/>
        <p:txBody>
          <a:bodyPr/>
          <a:lstStyle/>
          <a:p>
            <a:fld id="{483AFDE6-F168-4DEF-B515-AF66CA581712}" type="slidenum">
              <a:rPr lang="en-US" altLang="en-US" smtClean="0"/>
              <a:pPr/>
              <a:t>101</a:t>
            </a:fld>
            <a:endParaRPr lang="en-US" altLang="en-US"/>
          </a:p>
        </p:txBody>
      </p:sp>
      <p:pic>
        <p:nvPicPr>
          <p:cNvPr id="8" name="Picture 7" descr="A screenshot of a cell phone&#10;&#10;Description automatically generated">
            <a:extLst>
              <a:ext uri="{FF2B5EF4-FFF2-40B4-BE49-F238E27FC236}">
                <a16:creationId xmlns:a16="http://schemas.microsoft.com/office/drawing/2014/main" id="{C23EE9D2-7F22-4A05-B3FA-456A4AEF4D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9532" y="113820"/>
            <a:ext cx="8424936" cy="6030030"/>
          </a:xfrm>
          <a:prstGeom prst="rect">
            <a:avLst/>
          </a:prstGeom>
        </p:spPr>
      </p:pic>
    </p:spTree>
    <p:extLst>
      <p:ext uri="{BB962C8B-B14F-4D97-AF65-F5344CB8AC3E}">
        <p14:creationId xmlns:p14="http://schemas.microsoft.com/office/powerpoint/2010/main" val="17444598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1CC0CD-0690-4161-9112-1F0F379B8A4A}"/>
              </a:ext>
            </a:extLst>
          </p:cNvPr>
          <p:cNvSpPr>
            <a:spLocks noGrp="1"/>
          </p:cNvSpPr>
          <p:nvPr>
            <p:ph type="title"/>
          </p:nvPr>
        </p:nvSpPr>
        <p:spPr/>
        <p:txBody>
          <a:bodyPr/>
          <a:lstStyle/>
          <a:p>
            <a:r>
              <a:rPr lang="en-AU" u="sng" dirty="0">
                <a:solidFill>
                  <a:schemeClr val="tx1"/>
                </a:solidFill>
              </a:rPr>
              <a:t>WORDS OF INSTITUTION</a:t>
            </a:r>
          </a:p>
        </p:txBody>
      </p:sp>
      <p:sp>
        <p:nvSpPr>
          <p:cNvPr id="3" name="Content Placeholder 2">
            <a:extLst>
              <a:ext uri="{FF2B5EF4-FFF2-40B4-BE49-F238E27FC236}">
                <a16:creationId xmlns:a16="http://schemas.microsoft.com/office/drawing/2014/main" id="{CD971AA3-074C-4B15-A325-B279AC963D3C}"/>
              </a:ext>
            </a:extLst>
          </p:cNvPr>
          <p:cNvSpPr>
            <a:spLocks noGrp="1"/>
          </p:cNvSpPr>
          <p:nvPr>
            <p:ph idx="1"/>
          </p:nvPr>
        </p:nvSpPr>
        <p:spPr>
          <a:xfrm>
            <a:off x="457200" y="1135285"/>
            <a:ext cx="8229600" cy="4525963"/>
          </a:xfrm>
        </p:spPr>
        <p:txBody>
          <a:bodyPr/>
          <a:lstStyle/>
          <a:p>
            <a:pPr marL="0" indent="0">
              <a:buNone/>
            </a:pPr>
            <a:r>
              <a:rPr lang="en-GB" dirty="0"/>
              <a:t>M: Our Lord Jesus Christ, on the night when he was betrayed, took bread, and when he had given thanks, he broke it and gave it to his disciples, and said, Take and eat, </a:t>
            </a:r>
            <a:br>
              <a:rPr lang="en-GB" dirty="0"/>
            </a:br>
            <a:r>
              <a:rPr lang="en-GB" dirty="0"/>
              <a:t>this is † my body, which is given for you. </a:t>
            </a:r>
            <a:br>
              <a:rPr lang="en-GB" dirty="0"/>
            </a:br>
            <a:r>
              <a:rPr lang="en-GB" dirty="0"/>
              <a:t>Do this in remembrance of me. …</a:t>
            </a:r>
          </a:p>
        </p:txBody>
      </p:sp>
      <p:sp>
        <p:nvSpPr>
          <p:cNvPr id="4" name="Slide Number Placeholder 3">
            <a:extLst>
              <a:ext uri="{FF2B5EF4-FFF2-40B4-BE49-F238E27FC236}">
                <a16:creationId xmlns:a16="http://schemas.microsoft.com/office/drawing/2014/main" id="{13C4EAE7-4947-4396-8C0C-0A138822E700}"/>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83AFDE6-F168-4DEF-B515-AF66CA581712}" type="slidenum">
              <a:rPr kumimoji="0" lang="en-US" altLang="en-US" sz="1400" b="0" i="0" u="none" strike="noStrike" kern="1200" cap="none" spc="0" normalizeH="0" baseline="0" noProof="0" smtClean="0">
                <a:ln>
                  <a:noFill/>
                </a:ln>
                <a:solidFill>
                  <a:srgbClr val="FFFFFF"/>
                </a:solidFill>
                <a:effectLst/>
                <a:uLnTx/>
                <a:uFillTx/>
                <a:latin typeface="Arial" panose="020B0604020202020204" pitchFamily="34" charset="0"/>
                <a:ea typeface="MS PGothic" panose="020B0600070205080204" pitchFamily="34" charset="-128"/>
                <a:cs typeface="Arial"/>
              </a:rPr>
              <a:pPr marL="0" marR="0" lvl="0" indent="0" algn="r" defTabSz="914400" rtl="0" eaLnBrk="1" fontAlgn="base" latinLnBrk="0" hangingPunct="1">
                <a:lnSpc>
                  <a:spcPct val="100000"/>
                </a:lnSpc>
                <a:spcBef>
                  <a:spcPct val="0"/>
                </a:spcBef>
                <a:spcAft>
                  <a:spcPct val="0"/>
                </a:spcAft>
                <a:buClrTx/>
                <a:buSzTx/>
                <a:buFontTx/>
                <a:buNone/>
                <a:tabLst/>
                <a:defRPr/>
              </a:pPr>
              <a:t>102</a:t>
            </a:fld>
            <a:endParaRPr kumimoji="0" lang="en-US" altLang="en-US" sz="14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Arial"/>
            </a:endParaRPr>
          </a:p>
        </p:txBody>
      </p:sp>
    </p:spTree>
    <p:extLst>
      <p:ext uri="{BB962C8B-B14F-4D97-AF65-F5344CB8AC3E}">
        <p14:creationId xmlns:p14="http://schemas.microsoft.com/office/powerpoint/2010/main" val="12034452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D971AA3-074C-4B15-A325-B279AC963D3C}"/>
              </a:ext>
            </a:extLst>
          </p:cNvPr>
          <p:cNvSpPr>
            <a:spLocks noGrp="1"/>
          </p:cNvSpPr>
          <p:nvPr>
            <p:ph idx="1"/>
          </p:nvPr>
        </p:nvSpPr>
        <p:spPr>
          <a:xfrm>
            <a:off x="442739" y="332656"/>
            <a:ext cx="8229600" cy="4525963"/>
          </a:xfrm>
        </p:spPr>
        <p:txBody>
          <a:bodyPr/>
          <a:lstStyle/>
          <a:p>
            <a:pPr marL="0" indent="0">
              <a:buNone/>
            </a:pPr>
            <a:r>
              <a:rPr lang="en-GB" dirty="0"/>
              <a:t>…In the same way he took the cup, after the supper, and when he had given thanks, he gave it to them, and said, Drink of it, all of you; this is † my blood of the new covenant, which is shed for you for the forgiveness of sins. Do this, as often as you drink it, in remembrance of me. </a:t>
            </a:r>
            <a:endParaRPr lang="en-GB" dirty="0">
              <a:latin typeface="Arial Black" panose="020B0A04020102020204" pitchFamily="34" charset="0"/>
            </a:endParaRPr>
          </a:p>
        </p:txBody>
      </p:sp>
      <p:sp>
        <p:nvSpPr>
          <p:cNvPr id="4" name="Slide Number Placeholder 3">
            <a:extLst>
              <a:ext uri="{FF2B5EF4-FFF2-40B4-BE49-F238E27FC236}">
                <a16:creationId xmlns:a16="http://schemas.microsoft.com/office/drawing/2014/main" id="{13C4EAE7-4947-4396-8C0C-0A138822E700}"/>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83AFDE6-F168-4DEF-B515-AF66CA581712}" type="slidenum">
              <a:rPr kumimoji="0" lang="en-US" altLang="en-US" sz="1400" b="0" i="0" u="none" strike="noStrike" kern="1200" cap="none" spc="0" normalizeH="0" baseline="0" noProof="0" smtClean="0">
                <a:ln>
                  <a:noFill/>
                </a:ln>
                <a:solidFill>
                  <a:srgbClr val="FFFFFF"/>
                </a:solidFill>
                <a:effectLst/>
                <a:uLnTx/>
                <a:uFillTx/>
                <a:latin typeface="Arial" panose="020B0604020202020204" pitchFamily="34" charset="0"/>
                <a:ea typeface="MS PGothic" panose="020B0600070205080204" pitchFamily="34" charset="-128"/>
                <a:cs typeface="Arial"/>
              </a:rPr>
              <a:pPr marL="0" marR="0" lvl="0" indent="0" algn="r" defTabSz="914400" rtl="0" eaLnBrk="1" fontAlgn="base" latinLnBrk="0" hangingPunct="1">
                <a:lnSpc>
                  <a:spcPct val="100000"/>
                </a:lnSpc>
                <a:spcBef>
                  <a:spcPct val="0"/>
                </a:spcBef>
                <a:spcAft>
                  <a:spcPct val="0"/>
                </a:spcAft>
                <a:buClrTx/>
                <a:buSzTx/>
                <a:buFontTx/>
                <a:buNone/>
                <a:tabLst/>
                <a:defRPr/>
              </a:pPr>
              <a:t>103</a:t>
            </a:fld>
            <a:endParaRPr kumimoji="0" lang="en-US" altLang="en-US" sz="14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Arial"/>
            </a:endParaRPr>
          </a:p>
        </p:txBody>
      </p:sp>
    </p:spTree>
    <p:extLst>
      <p:ext uri="{BB962C8B-B14F-4D97-AF65-F5344CB8AC3E}">
        <p14:creationId xmlns:p14="http://schemas.microsoft.com/office/powerpoint/2010/main" val="305590783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show="0">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1CC0CD-0690-4161-9112-1F0F379B8A4A}"/>
              </a:ext>
            </a:extLst>
          </p:cNvPr>
          <p:cNvSpPr>
            <a:spLocks noGrp="1"/>
          </p:cNvSpPr>
          <p:nvPr>
            <p:ph type="title"/>
          </p:nvPr>
        </p:nvSpPr>
        <p:spPr/>
        <p:txBody>
          <a:bodyPr/>
          <a:lstStyle/>
          <a:p>
            <a:r>
              <a:rPr lang="en-AU" u="sng" dirty="0">
                <a:solidFill>
                  <a:schemeClr val="tx1"/>
                </a:solidFill>
              </a:rPr>
              <a:t>THE LORD’S PRAYER</a:t>
            </a:r>
          </a:p>
        </p:txBody>
      </p:sp>
      <p:sp>
        <p:nvSpPr>
          <p:cNvPr id="3" name="Content Placeholder 2">
            <a:extLst>
              <a:ext uri="{FF2B5EF4-FFF2-40B4-BE49-F238E27FC236}">
                <a16:creationId xmlns:a16="http://schemas.microsoft.com/office/drawing/2014/main" id="{CD971AA3-074C-4B15-A325-B279AC963D3C}"/>
              </a:ext>
            </a:extLst>
          </p:cNvPr>
          <p:cNvSpPr>
            <a:spLocks noGrp="1"/>
          </p:cNvSpPr>
          <p:nvPr>
            <p:ph idx="1"/>
          </p:nvPr>
        </p:nvSpPr>
        <p:spPr/>
        <p:txBody>
          <a:bodyPr/>
          <a:lstStyle/>
          <a:p>
            <a:pPr marL="0" indent="0" algn="ctr">
              <a:buNone/>
            </a:pPr>
            <a:r>
              <a:rPr lang="en-AU" sz="4000" dirty="0"/>
              <a:t>Options A or B</a:t>
            </a:r>
            <a:br>
              <a:rPr lang="en-AU" sz="4000" dirty="0"/>
            </a:br>
            <a:r>
              <a:rPr lang="en-AU" sz="4000" dirty="0"/>
              <a:t>(Modern or Traditional)</a:t>
            </a:r>
          </a:p>
          <a:p>
            <a:pPr marL="0" indent="0" algn="ctr">
              <a:buNone/>
            </a:pPr>
            <a:endParaRPr lang="en-AU" sz="4000" dirty="0"/>
          </a:p>
          <a:p>
            <a:pPr marL="0" indent="0" algn="ctr">
              <a:buNone/>
            </a:pPr>
            <a:r>
              <a:rPr lang="en-AU" sz="4000" i="1" dirty="0"/>
              <a:t>[Default: Option A]</a:t>
            </a:r>
          </a:p>
          <a:p>
            <a:pPr marL="0" indent="0" algn="ctr">
              <a:buNone/>
            </a:pPr>
            <a:endParaRPr lang="en-AU" sz="4000" dirty="0"/>
          </a:p>
          <a:p>
            <a:pPr marL="0" indent="0" algn="ctr">
              <a:buNone/>
            </a:pPr>
            <a:endParaRPr lang="en-AU" sz="4000" dirty="0"/>
          </a:p>
        </p:txBody>
      </p:sp>
      <p:sp>
        <p:nvSpPr>
          <p:cNvPr id="4" name="Slide Number Placeholder 3">
            <a:extLst>
              <a:ext uri="{FF2B5EF4-FFF2-40B4-BE49-F238E27FC236}">
                <a16:creationId xmlns:a16="http://schemas.microsoft.com/office/drawing/2014/main" id="{13C4EAE7-4947-4396-8C0C-0A138822E700}"/>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83AFDE6-F168-4DEF-B515-AF66CA581712}" type="slidenum">
              <a:rPr kumimoji="0" lang="en-US" altLang="en-US" sz="1400" b="0" i="0" u="none" strike="noStrike" kern="1200" cap="none" spc="0" normalizeH="0" baseline="0" noProof="0" smtClean="0">
                <a:ln>
                  <a:noFill/>
                </a:ln>
                <a:solidFill>
                  <a:srgbClr val="FFFFFF"/>
                </a:solidFill>
                <a:effectLst/>
                <a:uLnTx/>
                <a:uFillTx/>
                <a:latin typeface="Arial" panose="020B0604020202020204" pitchFamily="34" charset="0"/>
                <a:ea typeface="MS PGothic" panose="020B0600070205080204" pitchFamily="34" charset="-128"/>
                <a:cs typeface="Arial"/>
              </a:rPr>
              <a:pPr marL="0" marR="0" lvl="0" indent="0" algn="r" defTabSz="914400" rtl="0" eaLnBrk="1" fontAlgn="base" latinLnBrk="0" hangingPunct="1">
                <a:lnSpc>
                  <a:spcPct val="100000"/>
                </a:lnSpc>
                <a:spcBef>
                  <a:spcPct val="0"/>
                </a:spcBef>
                <a:spcAft>
                  <a:spcPct val="0"/>
                </a:spcAft>
                <a:buClrTx/>
                <a:buSzTx/>
                <a:buFontTx/>
                <a:buNone/>
                <a:tabLst/>
                <a:defRPr/>
              </a:pPr>
              <a:t>104</a:t>
            </a:fld>
            <a:endParaRPr kumimoji="0" lang="en-US" altLang="en-US" sz="14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Arial"/>
            </a:endParaRPr>
          </a:p>
        </p:txBody>
      </p:sp>
    </p:spTree>
    <p:extLst>
      <p:ext uri="{BB962C8B-B14F-4D97-AF65-F5344CB8AC3E}">
        <p14:creationId xmlns:p14="http://schemas.microsoft.com/office/powerpoint/2010/main" val="192646996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1CC0CD-0690-4161-9112-1F0F379B8A4A}"/>
              </a:ext>
            </a:extLst>
          </p:cNvPr>
          <p:cNvSpPr>
            <a:spLocks noGrp="1"/>
          </p:cNvSpPr>
          <p:nvPr>
            <p:ph type="title"/>
          </p:nvPr>
        </p:nvSpPr>
        <p:spPr>
          <a:xfrm>
            <a:off x="457200" y="-27384"/>
            <a:ext cx="8229600" cy="1143000"/>
          </a:xfrm>
        </p:spPr>
        <p:txBody>
          <a:bodyPr/>
          <a:lstStyle/>
          <a:p>
            <a:r>
              <a:rPr lang="en-AU" u="sng" dirty="0">
                <a:solidFill>
                  <a:schemeClr val="tx1"/>
                </a:solidFill>
              </a:rPr>
              <a:t>THE LORD’S PRAYER</a:t>
            </a:r>
          </a:p>
        </p:txBody>
      </p:sp>
      <p:sp>
        <p:nvSpPr>
          <p:cNvPr id="3" name="Content Placeholder 2">
            <a:extLst>
              <a:ext uri="{FF2B5EF4-FFF2-40B4-BE49-F238E27FC236}">
                <a16:creationId xmlns:a16="http://schemas.microsoft.com/office/drawing/2014/main" id="{CD971AA3-074C-4B15-A325-B279AC963D3C}"/>
              </a:ext>
            </a:extLst>
          </p:cNvPr>
          <p:cNvSpPr>
            <a:spLocks noGrp="1"/>
          </p:cNvSpPr>
          <p:nvPr>
            <p:ph idx="1"/>
          </p:nvPr>
        </p:nvSpPr>
        <p:spPr>
          <a:xfrm>
            <a:off x="457200" y="1135285"/>
            <a:ext cx="8229600" cy="4525963"/>
          </a:xfrm>
        </p:spPr>
        <p:txBody>
          <a:bodyPr/>
          <a:lstStyle/>
          <a:p>
            <a:pPr marL="0" indent="0">
              <a:buNone/>
            </a:pPr>
            <a:r>
              <a:rPr lang="en-GB" dirty="0"/>
              <a:t>M: Our Father in heaven, hallowed be your name, your kingdom come, your will be done, on earth as in heaven. Give us today our daily bread. Forgive us our sins as we forgive those who sin against us. Lead us not into temptation, but deliver us from evil.</a:t>
            </a:r>
          </a:p>
          <a:p>
            <a:pPr marL="0" indent="0">
              <a:buNone/>
            </a:pPr>
            <a:r>
              <a:rPr lang="en-GB" dirty="0">
                <a:latin typeface="Arial Black" panose="020B0A04020102020204" pitchFamily="34" charset="0"/>
              </a:rPr>
              <a:t>C: For the kingdom, the power, </a:t>
            </a:r>
            <a:br>
              <a:rPr lang="en-GB" dirty="0">
                <a:latin typeface="Arial Black" panose="020B0A04020102020204" pitchFamily="34" charset="0"/>
              </a:rPr>
            </a:br>
            <a:r>
              <a:rPr lang="en-GB" dirty="0">
                <a:latin typeface="Arial Black" panose="020B0A04020102020204" pitchFamily="34" charset="0"/>
              </a:rPr>
              <a:t>and the glory are yours, </a:t>
            </a:r>
            <a:br>
              <a:rPr lang="en-GB" dirty="0">
                <a:latin typeface="Arial Black" panose="020B0A04020102020204" pitchFamily="34" charset="0"/>
              </a:rPr>
            </a:br>
            <a:r>
              <a:rPr lang="en-GB" dirty="0">
                <a:latin typeface="Arial Black" panose="020B0A04020102020204" pitchFamily="34" charset="0"/>
              </a:rPr>
              <a:t>now and for ever. Amen.</a:t>
            </a:r>
          </a:p>
        </p:txBody>
      </p:sp>
      <p:sp>
        <p:nvSpPr>
          <p:cNvPr id="4" name="Slide Number Placeholder 3">
            <a:extLst>
              <a:ext uri="{FF2B5EF4-FFF2-40B4-BE49-F238E27FC236}">
                <a16:creationId xmlns:a16="http://schemas.microsoft.com/office/drawing/2014/main" id="{13C4EAE7-4947-4396-8C0C-0A138822E700}"/>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83AFDE6-F168-4DEF-B515-AF66CA581712}" type="slidenum">
              <a:rPr kumimoji="0" lang="en-US" altLang="en-US" sz="1400" b="0" i="0" u="none" strike="noStrike" kern="1200" cap="none" spc="0" normalizeH="0" baseline="0" noProof="0" smtClean="0">
                <a:ln>
                  <a:noFill/>
                </a:ln>
                <a:solidFill>
                  <a:srgbClr val="FFFFFF"/>
                </a:solidFill>
                <a:effectLst/>
                <a:uLnTx/>
                <a:uFillTx/>
                <a:latin typeface="Arial" panose="020B0604020202020204" pitchFamily="34" charset="0"/>
                <a:ea typeface="MS PGothic" panose="020B0600070205080204" pitchFamily="34" charset="-128"/>
                <a:cs typeface="Arial"/>
              </a:rPr>
              <a:pPr marL="0" marR="0" lvl="0" indent="0" algn="r" defTabSz="914400" rtl="0" eaLnBrk="1" fontAlgn="base" latinLnBrk="0" hangingPunct="1">
                <a:lnSpc>
                  <a:spcPct val="100000"/>
                </a:lnSpc>
                <a:spcBef>
                  <a:spcPct val="0"/>
                </a:spcBef>
                <a:spcAft>
                  <a:spcPct val="0"/>
                </a:spcAft>
                <a:buClrTx/>
                <a:buSzTx/>
                <a:buFontTx/>
                <a:buNone/>
                <a:tabLst/>
                <a:defRPr/>
              </a:pPr>
              <a:t>105</a:t>
            </a:fld>
            <a:endParaRPr kumimoji="0" lang="en-US" altLang="en-US" sz="14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Arial"/>
            </a:endParaRPr>
          </a:p>
        </p:txBody>
      </p:sp>
    </p:spTree>
    <p:extLst>
      <p:ext uri="{BB962C8B-B14F-4D97-AF65-F5344CB8AC3E}">
        <p14:creationId xmlns:p14="http://schemas.microsoft.com/office/powerpoint/2010/main" val="389481618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1CC0CD-0690-4161-9112-1F0F379B8A4A}"/>
              </a:ext>
            </a:extLst>
          </p:cNvPr>
          <p:cNvSpPr>
            <a:spLocks noGrp="1"/>
          </p:cNvSpPr>
          <p:nvPr>
            <p:ph type="title"/>
          </p:nvPr>
        </p:nvSpPr>
        <p:spPr>
          <a:xfrm>
            <a:off x="457200" y="-27384"/>
            <a:ext cx="8229600" cy="1143000"/>
          </a:xfrm>
        </p:spPr>
        <p:txBody>
          <a:bodyPr/>
          <a:lstStyle/>
          <a:p>
            <a:r>
              <a:rPr lang="en-AU" u="sng" dirty="0">
                <a:solidFill>
                  <a:schemeClr val="tx1"/>
                </a:solidFill>
              </a:rPr>
              <a:t>THE LORD’S PRAYER</a:t>
            </a:r>
          </a:p>
        </p:txBody>
      </p:sp>
      <p:sp>
        <p:nvSpPr>
          <p:cNvPr id="3" name="Content Placeholder 2">
            <a:extLst>
              <a:ext uri="{FF2B5EF4-FFF2-40B4-BE49-F238E27FC236}">
                <a16:creationId xmlns:a16="http://schemas.microsoft.com/office/drawing/2014/main" id="{CD971AA3-074C-4B15-A325-B279AC963D3C}"/>
              </a:ext>
            </a:extLst>
          </p:cNvPr>
          <p:cNvSpPr>
            <a:spLocks noGrp="1"/>
          </p:cNvSpPr>
          <p:nvPr>
            <p:ph idx="1"/>
          </p:nvPr>
        </p:nvSpPr>
        <p:spPr>
          <a:xfrm>
            <a:off x="457200" y="1135285"/>
            <a:ext cx="8229600" cy="4525963"/>
          </a:xfrm>
        </p:spPr>
        <p:txBody>
          <a:bodyPr/>
          <a:lstStyle/>
          <a:p>
            <a:pPr marL="0" indent="0">
              <a:buNone/>
            </a:pPr>
            <a:r>
              <a:rPr lang="en-GB" dirty="0"/>
              <a:t>M: Our Father who art in heaven; hallowed be thy name; thy kingdom come; thy will be done on earth, as it is in heaven. Give us this day our daily bread; and forgive us our trespasses as we forgive those who trespass against us; and lead us not into temptation; but deliver us from evil.</a:t>
            </a:r>
          </a:p>
          <a:p>
            <a:pPr marL="0" indent="0">
              <a:buNone/>
            </a:pPr>
            <a:r>
              <a:rPr lang="en-GB" dirty="0">
                <a:latin typeface="Arial Black" panose="020B0A04020102020204" pitchFamily="34" charset="0"/>
              </a:rPr>
              <a:t>C: For thine is the kingdom, </a:t>
            </a:r>
            <a:br>
              <a:rPr lang="en-GB" dirty="0">
                <a:latin typeface="Arial Black" panose="020B0A04020102020204" pitchFamily="34" charset="0"/>
              </a:rPr>
            </a:br>
            <a:r>
              <a:rPr lang="en-GB" dirty="0">
                <a:latin typeface="Arial Black" panose="020B0A04020102020204" pitchFamily="34" charset="0"/>
              </a:rPr>
              <a:t>and the power, and the glory,</a:t>
            </a:r>
            <a:br>
              <a:rPr lang="en-GB" dirty="0">
                <a:latin typeface="Arial Black" panose="020B0A04020102020204" pitchFamily="34" charset="0"/>
              </a:rPr>
            </a:br>
            <a:r>
              <a:rPr lang="en-GB" dirty="0">
                <a:latin typeface="Arial Black" panose="020B0A04020102020204" pitchFamily="34" charset="0"/>
              </a:rPr>
              <a:t>for ever and ever. Amen.</a:t>
            </a:r>
          </a:p>
        </p:txBody>
      </p:sp>
      <p:sp>
        <p:nvSpPr>
          <p:cNvPr id="4" name="Slide Number Placeholder 3">
            <a:extLst>
              <a:ext uri="{FF2B5EF4-FFF2-40B4-BE49-F238E27FC236}">
                <a16:creationId xmlns:a16="http://schemas.microsoft.com/office/drawing/2014/main" id="{13C4EAE7-4947-4396-8C0C-0A138822E700}"/>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83AFDE6-F168-4DEF-B515-AF66CA581712}" type="slidenum">
              <a:rPr kumimoji="0" lang="en-US" altLang="en-US" sz="1400" b="0" i="0" u="none" strike="noStrike" kern="1200" cap="none" spc="0" normalizeH="0" baseline="0" noProof="0" smtClean="0">
                <a:ln>
                  <a:noFill/>
                </a:ln>
                <a:solidFill>
                  <a:srgbClr val="FFFFFF"/>
                </a:solidFill>
                <a:effectLst/>
                <a:uLnTx/>
                <a:uFillTx/>
                <a:latin typeface="Arial" panose="020B0604020202020204" pitchFamily="34" charset="0"/>
                <a:ea typeface="MS PGothic" panose="020B0600070205080204" pitchFamily="34" charset="-128"/>
                <a:cs typeface="Arial"/>
              </a:rPr>
              <a:pPr marL="0" marR="0" lvl="0" indent="0" algn="r" defTabSz="914400" rtl="0" eaLnBrk="1" fontAlgn="base" latinLnBrk="0" hangingPunct="1">
                <a:lnSpc>
                  <a:spcPct val="100000"/>
                </a:lnSpc>
                <a:spcBef>
                  <a:spcPct val="0"/>
                </a:spcBef>
                <a:spcAft>
                  <a:spcPct val="0"/>
                </a:spcAft>
                <a:buClrTx/>
                <a:buSzTx/>
                <a:buFontTx/>
                <a:buNone/>
                <a:tabLst/>
                <a:defRPr/>
              </a:pPr>
              <a:t>106</a:t>
            </a:fld>
            <a:endParaRPr kumimoji="0" lang="en-US" altLang="en-US" sz="14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Arial"/>
            </a:endParaRPr>
          </a:p>
        </p:txBody>
      </p:sp>
    </p:spTree>
    <p:extLst>
      <p:ext uri="{BB962C8B-B14F-4D97-AF65-F5344CB8AC3E}">
        <p14:creationId xmlns:p14="http://schemas.microsoft.com/office/powerpoint/2010/main" val="40220188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1CC0CD-0690-4161-9112-1F0F379B8A4A}"/>
              </a:ext>
            </a:extLst>
          </p:cNvPr>
          <p:cNvSpPr>
            <a:spLocks noGrp="1"/>
          </p:cNvSpPr>
          <p:nvPr>
            <p:ph type="title"/>
          </p:nvPr>
        </p:nvSpPr>
        <p:spPr>
          <a:xfrm>
            <a:off x="457200" y="-27384"/>
            <a:ext cx="8229600" cy="1143000"/>
          </a:xfrm>
        </p:spPr>
        <p:txBody>
          <a:bodyPr/>
          <a:lstStyle/>
          <a:p>
            <a:r>
              <a:rPr lang="en-AU" u="sng" dirty="0">
                <a:solidFill>
                  <a:schemeClr val="tx1"/>
                </a:solidFill>
              </a:rPr>
              <a:t>THE PEACE</a:t>
            </a:r>
          </a:p>
        </p:txBody>
      </p:sp>
      <p:sp>
        <p:nvSpPr>
          <p:cNvPr id="3" name="Content Placeholder 2">
            <a:extLst>
              <a:ext uri="{FF2B5EF4-FFF2-40B4-BE49-F238E27FC236}">
                <a16:creationId xmlns:a16="http://schemas.microsoft.com/office/drawing/2014/main" id="{CD971AA3-074C-4B15-A325-B279AC963D3C}"/>
              </a:ext>
            </a:extLst>
          </p:cNvPr>
          <p:cNvSpPr>
            <a:spLocks noGrp="1"/>
          </p:cNvSpPr>
          <p:nvPr>
            <p:ph idx="1"/>
          </p:nvPr>
        </p:nvSpPr>
        <p:spPr>
          <a:xfrm>
            <a:off x="0" y="1135285"/>
            <a:ext cx="9144000" cy="4525963"/>
          </a:xfrm>
        </p:spPr>
        <p:txBody>
          <a:bodyPr/>
          <a:lstStyle/>
          <a:p>
            <a:pPr marL="0" indent="0" algn="ctr">
              <a:buNone/>
            </a:pPr>
            <a:r>
              <a:rPr lang="en-GB" dirty="0"/>
              <a:t>M: The peace of the Lord </a:t>
            </a:r>
            <a:br>
              <a:rPr lang="en-GB" dirty="0"/>
            </a:br>
            <a:r>
              <a:rPr lang="en-GB" dirty="0"/>
              <a:t>be with you always.</a:t>
            </a:r>
          </a:p>
          <a:p>
            <a:pPr marL="0" indent="0" algn="ctr">
              <a:buNone/>
            </a:pPr>
            <a:r>
              <a:rPr lang="en-GB" dirty="0">
                <a:latin typeface="Arial Black" panose="020B0A04020102020204" pitchFamily="34" charset="0"/>
              </a:rPr>
              <a:t>C: Amen.</a:t>
            </a:r>
          </a:p>
        </p:txBody>
      </p:sp>
      <p:sp>
        <p:nvSpPr>
          <p:cNvPr id="4" name="Slide Number Placeholder 3">
            <a:extLst>
              <a:ext uri="{FF2B5EF4-FFF2-40B4-BE49-F238E27FC236}">
                <a16:creationId xmlns:a16="http://schemas.microsoft.com/office/drawing/2014/main" id="{13C4EAE7-4947-4396-8C0C-0A138822E700}"/>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83AFDE6-F168-4DEF-B515-AF66CA581712}" type="slidenum">
              <a:rPr kumimoji="0" lang="en-US" altLang="en-US" sz="1400" b="0" i="0" u="none" strike="noStrike" kern="1200" cap="none" spc="0" normalizeH="0" baseline="0" noProof="0" smtClean="0">
                <a:ln>
                  <a:noFill/>
                </a:ln>
                <a:solidFill>
                  <a:srgbClr val="FFFFFF"/>
                </a:solidFill>
                <a:effectLst/>
                <a:uLnTx/>
                <a:uFillTx/>
                <a:latin typeface="Arial" panose="020B0604020202020204" pitchFamily="34" charset="0"/>
                <a:ea typeface="MS PGothic" panose="020B0600070205080204" pitchFamily="34" charset="-128"/>
                <a:cs typeface="Arial"/>
              </a:rPr>
              <a:pPr marL="0" marR="0" lvl="0" indent="0" algn="r" defTabSz="914400" rtl="0" eaLnBrk="1" fontAlgn="base" latinLnBrk="0" hangingPunct="1">
                <a:lnSpc>
                  <a:spcPct val="100000"/>
                </a:lnSpc>
                <a:spcBef>
                  <a:spcPct val="0"/>
                </a:spcBef>
                <a:spcAft>
                  <a:spcPct val="0"/>
                </a:spcAft>
                <a:buClrTx/>
                <a:buSzTx/>
                <a:buFontTx/>
                <a:buNone/>
                <a:tabLst/>
                <a:defRPr/>
              </a:pPr>
              <a:t>107</a:t>
            </a:fld>
            <a:endParaRPr kumimoji="0" lang="en-US" altLang="en-US" sz="14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Arial"/>
            </a:endParaRPr>
          </a:p>
        </p:txBody>
      </p:sp>
    </p:spTree>
    <p:extLst>
      <p:ext uri="{BB962C8B-B14F-4D97-AF65-F5344CB8AC3E}">
        <p14:creationId xmlns:p14="http://schemas.microsoft.com/office/powerpoint/2010/main" val="270095609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7A47317-F9B5-4639-82FD-51A645859AC2}"/>
              </a:ext>
            </a:extLst>
          </p:cNvPr>
          <p:cNvSpPr>
            <a:spLocks noGrp="1"/>
          </p:cNvSpPr>
          <p:nvPr>
            <p:ph type="sldNum" sz="quarter" idx="12"/>
          </p:nvPr>
        </p:nvSpPr>
        <p:spPr/>
        <p:txBody>
          <a:bodyPr/>
          <a:lstStyle/>
          <a:p>
            <a:fld id="{483AFDE6-F168-4DEF-B515-AF66CA581712}" type="slidenum">
              <a:rPr lang="en-US" altLang="en-US" smtClean="0"/>
              <a:pPr/>
              <a:t>108</a:t>
            </a:fld>
            <a:endParaRPr lang="en-US" altLang="en-US"/>
          </a:p>
        </p:txBody>
      </p:sp>
      <p:pic>
        <p:nvPicPr>
          <p:cNvPr id="6" name="Picture 5">
            <a:extLst>
              <a:ext uri="{FF2B5EF4-FFF2-40B4-BE49-F238E27FC236}">
                <a16:creationId xmlns:a16="http://schemas.microsoft.com/office/drawing/2014/main" id="{C3CE968D-CC01-461E-A365-097BCBFE4E1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85858" y="113308"/>
            <a:ext cx="7772284" cy="5572227"/>
          </a:xfrm>
          <a:prstGeom prst="rect">
            <a:avLst/>
          </a:prstGeom>
        </p:spPr>
      </p:pic>
    </p:spTree>
    <p:extLst>
      <p:ext uri="{BB962C8B-B14F-4D97-AF65-F5344CB8AC3E}">
        <p14:creationId xmlns:p14="http://schemas.microsoft.com/office/powerpoint/2010/main" val="304642250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7A47317-F9B5-4639-82FD-51A645859AC2}"/>
              </a:ext>
            </a:extLst>
          </p:cNvPr>
          <p:cNvSpPr>
            <a:spLocks noGrp="1"/>
          </p:cNvSpPr>
          <p:nvPr>
            <p:ph type="sldNum" sz="quarter" idx="12"/>
          </p:nvPr>
        </p:nvSpPr>
        <p:spPr/>
        <p:txBody>
          <a:bodyPr/>
          <a:lstStyle/>
          <a:p>
            <a:fld id="{483AFDE6-F168-4DEF-B515-AF66CA581712}" type="slidenum">
              <a:rPr lang="en-US" altLang="en-US" smtClean="0"/>
              <a:pPr/>
              <a:t>109</a:t>
            </a:fld>
            <a:endParaRPr lang="en-US" altLang="en-US"/>
          </a:p>
        </p:txBody>
      </p:sp>
      <p:pic>
        <p:nvPicPr>
          <p:cNvPr id="7" name="Picture 6">
            <a:extLst>
              <a:ext uri="{FF2B5EF4-FFF2-40B4-BE49-F238E27FC236}">
                <a16:creationId xmlns:a16="http://schemas.microsoft.com/office/drawing/2014/main" id="{84C6DC65-7E8E-4114-92F3-74F70676539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361098" y="156741"/>
            <a:ext cx="6421804" cy="5572227"/>
          </a:xfrm>
          <a:prstGeom prst="rect">
            <a:avLst/>
          </a:prstGeom>
        </p:spPr>
      </p:pic>
    </p:spTree>
    <p:extLst>
      <p:ext uri="{BB962C8B-B14F-4D97-AF65-F5344CB8AC3E}">
        <p14:creationId xmlns:p14="http://schemas.microsoft.com/office/powerpoint/2010/main" val="15062928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D971AA3-074C-4B15-A325-B279AC963D3C}"/>
              </a:ext>
            </a:extLst>
          </p:cNvPr>
          <p:cNvSpPr>
            <a:spLocks noGrp="1"/>
          </p:cNvSpPr>
          <p:nvPr>
            <p:ph idx="1"/>
          </p:nvPr>
        </p:nvSpPr>
        <p:spPr>
          <a:xfrm>
            <a:off x="457200" y="404664"/>
            <a:ext cx="8229600" cy="4525963"/>
          </a:xfrm>
        </p:spPr>
        <p:txBody>
          <a:bodyPr/>
          <a:lstStyle/>
          <a:p>
            <a:pPr marL="0" indent="0">
              <a:buNone/>
            </a:pPr>
            <a:r>
              <a:rPr lang="en-GB" dirty="0"/>
              <a:t>M: Do you intend with the help of the Holy Spirit to live as in God’s presence, and to strive daily to lead a holy life, even as Christ has made you holy?</a:t>
            </a:r>
          </a:p>
          <a:p>
            <a:pPr marL="0" indent="0">
              <a:buNone/>
            </a:pPr>
            <a:r>
              <a:rPr lang="en-GB" dirty="0">
                <a:latin typeface="Arial Black" panose="020B0A04020102020204" pitchFamily="34" charset="0"/>
              </a:rPr>
              <a:t>C: I do.</a:t>
            </a:r>
          </a:p>
          <a:p>
            <a:pPr marL="0" indent="0">
              <a:buNone/>
            </a:pPr>
            <a:endParaRPr lang="en-GB" dirty="0"/>
          </a:p>
          <a:p>
            <a:pPr marL="0" indent="0">
              <a:buNone/>
            </a:pPr>
            <a:endParaRPr lang="en-GB" dirty="0">
              <a:latin typeface="Arial Black" panose="020B0A04020102020204" pitchFamily="34" charset="0"/>
            </a:endParaRPr>
          </a:p>
        </p:txBody>
      </p:sp>
      <p:sp>
        <p:nvSpPr>
          <p:cNvPr id="4" name="Slide Number Placeholder 3">
            <a:extLst>
              <a:ext uri="{FF2B5EF4-FFF2-40B4-BE49-F238E27FC236}">
                <a16:creationId xmlns:a16="http://schemas.microsoft.com/office/drawing/2014/main" id="{13C4EAE7-4947-4396-8C0C-0A138822E700}"/>
              </a:ext>
            </a:extLst>
          </p:cNvPr>
          <p:cNvSpPr>
            <a:spLocks noGrp="1"/>
          </p:cNvSpPr>
          <p:nvPr>
            <p:ph type="sldNum" sz="quarter" idx="12"/>
          </p:nvPr>
        </p:nvSpPr>
        <p:spPr/>
        <p:txBody>
          <a:bodyPr/>
          <a:lstStyle/>
          <a:p>
            <a:fld id="{483AFDE6-F168-4DEF-B515-AF66CA581712}" type="slidenum">
              <a:rPr lang="en-US" altLang="en-US" smtClean="0"/>
              <a:pPr/>
              <a:t>11</a:t>
            </a:fld>
            <a:endParaRPr lang="en-US" altLang="en-US"/>
          </a:p>
        </p:txBody>
      </p:sp>
    </p:spTree>
    <p:extLst>
      <p:ext uri="{BB962C8B-B14F-4D97-AF65-F5344CB8AC3E}">
        <p14:creationId xmlns:p14="http://schemas.microsoft.com/office/powerpoint/2010/main" val="326872569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7A47317-F9B5-4639-82FD-51A645859AC2}"/>
              </a:ext>
            </a:extLst>
          </p:cNvPr>
          <p:cNvSpPr>
            <a:spLocks noGrp="1"/>
          </p:cNvSpPr>
          <p:nvPr>
            <p:ph type="sldNum" sz="quarter" idx="12"/>
          </p:nvPr>
        </p:nvSpPr>
        <p:spPr/>
        <p:txBody>
          <a:bodyPr/>
          <a:lstStyle/>
          <a:p>
            <a:fld id="{483AFDE6-F168-4DEF-B515-AF66CA581712}" type="slidenum">
              <a:rPr lang="en-US" altLang="en-US" smtClean="0"/>
              <a:pPr/>
              <a:t>110</a:t>
            </a:fld>
            <a:endParaRPr lang="en-US" altLang="en-US"/>
          </a:p>
        </p:txBody>
      </p:sp>
      <p:pic>
        <p:nvPicPr>
          <p:cNvPr id="5" name="Picture 4">
            <a:extLst>
              <a:ext uri="{FF2B5EF4-FFF2-40B4-BE49-F238E27FC236}">
                <a16:creationId xmlns:a16="http://schemas.microsoft.com/office/drawing/2014/main" id="{68E9EF7C-1F31-4EC2-B3B9-A9BE90924A8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177371" y="164356"/>
            <a:ext cx="6789258" cy="5255207"/>
          </a:xfrm>
          <a:prstGeom prst="rect">
            <a:avLst/>
          </a:prstGeom>
        </p:spPr>
      </p:pic>
    </p:spTree>
    <p:extLst>
      <p:ext uri="{BB962C8B-B14F-4D97-AF65-F5344CB8AC3E}">
        <p14:creationId xmlns:p14="http://schemas.microsoft.com/office/powerpoint/2010/main" val="296684941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1CC0CD-0690-4161-9112-1F0F379B8A4A}"/>
              </a:ext>
            </a:extLst>
          </p:cNvPr>
          <p:cNvSpPr>
            <a:spLocks noGrp="1"/>
          </p:cNvSpPr>
          <p:nvPr>
            <p:ph type="title"/>
          </p:nvPr>
        </p:nvSpPr>
        <p:spPr>
          <a:xfrm>
            <a:off x="457200" y="1628800"/>
            <a:ext cx="8229600" cy="1143000"/>
          </a:xfrm>
        </p:spPr>
        <p:txBody>
          <a:bodyPr/>
          <a:lstStyle/>
          <a:p>
            <a:r>
              <a:rPr lang="en-AU" u="sng" dirty="0">
                <a:solidFill>
                  <a:schemeClr val="accent1">
                    <a:lumMod val="75000"/>
                  </a:schemeClr>
                </a:solidFill>
              </a:rPr>
              <a:t>DISTRIBUTION</a:t>
            </a:r>
            <a:br>
              <a:rPr lang="en-AU" u="sng" dirty="0">
                <a:solidFill>
                  <a:schemeClr val="accent1">
                    <a:lumMod val="75000"/>
                  </a:schemeClr>
                </a:solidFill>
              </a:rPr>
            </a:br>
            <a:br>
              <a:rPr lang="en-AU" u="sng" dirty="0">
                <a:solidFill>
                  <a:schemeClr val="accent1">
                    <a:lumMod val="75000"/>
                  </a:schemeClr>
                </a:solidFill>
              </a:rPr>
            </a:br>
            <a:r>
              <a:rPr lang="en-AU" sz="2600" i="1" dirty="0">
                <a:solidFill>
                  <a:schemeClr val="accent1">
                    <a:lumMod val="75000"/>
                  </a:schemeClr>
                </a:solidFill>
              </a:rPr>
              <a:t>Take and eat, this is the body of Christ, given for you.</a:t>
            </a:r>
            <a:br>
              <a:rPr lang="en-AU" sz="2600" i="1" dirty="0">
                <a:solidFill>
                  <a:schemeClr val="accent1">
                    <a:lumMod val="75000"/>
                  </a:schemeClr>
                </a:solidFill>
              </a:rPr>
            </a:br>
            <a:br>
              <a:rPr lang="en-AU" sz="2600" i="1" dirty="0">
                <a:solidFill>
                  <a:schemeClr val="accent1">
                    <a:lumMod val="75000"/>
                  </a:schemeClr>
                </a:solidFill>
              </a:rPr>
            </a:br>
            <a:r>
              <a:rPr lang="en-AU" sz="2600" i="1" dirty="0">
                <a:solidFill>
                  <a:schemeClr val="accent1">
                    <a:lumMod val="75000"/>
                  </a:schemeClr>
                </a:solidFill>
              </a:rPr>
              <a:t>Take and drink, this is the blood of Christ, </a:t>
            </a:r>
            <a:br>
              <a:rPr lang="en-AU" sz="2600" i="1" dirty="0">
                <a:solidFill>
                  <a:schemeClr val="accent1">
                    <a:lumMod val="75000"/>
                  </a:schemeClr>
                </a:solidFill>
              </a:rPr>
            </a:br>
            <a:r>
              <a:rPr lang="en-AU" sz="2600" i="1" dirty="0">
                <a:solidFill>
                  <a:schemeClr val="accent1">
                    <a:lumMod val="75000"/>
                  </a:schemeClr>
                </a:solidFill>
              </a:rPr>
              <a:t>shed for you for the forgiveness of sins. </a:t>
            </a:r>
            <a:endParaRPr lang="en-AU" sz="2600" u="sng" dirty="0">
              <a:solidFill>
                <a:schemeClr val="accent1">
                  <a:lumMod val="75000"/>
                </a:schemeClr>
              </a:solidFill>
            </a:endParaRPr>
          </a:p>
        </p:txBody>
      </p:sp>
      <p:sp>
        <p:nvSpPr>
          <p:cNvPr id="4" name="Slide Number Placeholder 3">
            <a:extLst>
              <a:ext uri="{FF2B5EF4-FFF2-40B4-BE49-F238E27FC236}">
                <a16:creationId xmlns:a16="http://schemas.microsoft.com/office/drawing/2014/main" id="{13C4EAE7-4947-4396-8C0C-0A138822E700}"/>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83AFDE6-F168-4DEF-B515-AF66CA581712}" type="slidenum">
              <a:rPr kumimoji="0" lang="en-US" altLang="en-US" sz="1400" b="0" i="0" u="none" strike="noStrike" kern="1200" cap="none" spc="0" normalizeH="0" baseline="0" noProof="0" smtClean="0">
                <a:ln>
                  <a:noFill/>
                </a:ln>
                <a:solidFill>
                  <a:srgbClr val="FFFFFF"/>
                </a:solidFill>
                <a:effectLst/>
                <a:uLnTx/>
                <a:uFillTx/>
                <a:latin typeface="Arial" panose="020B0604020202020204" pitchFamily="34" charset="0"/>
                <a:ea typeface="MS PGothic" panose="020B0600070205080204" pitchFamily="34" charset="-128"/>
                <a:cs typeface="Arial"/>
              </a:rPr>
              <a:pPr marL="0" marR="0" lvl="0" indent="0" algn="r" defTabSz="914400" rtl="0" eaLnBrk="1" fontAlgn="base" latinLnBrk="0" hangingPunct="1">
                <a:lnSpc>
                  <a:spcPct val="100000"/>
                </a:lnSpc>
                <a:spcBef>
                  <a:spcPct val="0"/>
                </a:spcBef>
                <a:spcAft>
                  <a:spcPct val="0"/>
                </a:spcAft>
                <a:buClrTx/>
                <a:buSzTx/>
                <a:buFontTx/>
                <a:buNone/>
                <a:tabLst/>
                <a:defRPr/>
              </a:pPr>
              <a:t>111</a:t>
            </a:fld>
            <a:endParaRPr kumimoji="0" lang="en-US" altLang="en-US" sz="14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Arial"/>
            </a:endParaRPr>
          </a:p>
        </p:txBody>
      </p:sp>
    </p:spTree>
    <p:extLst>
      <p:ext uri="{BB962C8B-B14F-4D97-AF65-F5344CB8AC3E}">
        <p14:creationId xmlns:p14="http://schemas.microsoft.com/office/powerpoint/2010/main" val="129680198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1CC0CD-0690-4161-9112-1F0F379B8A4A}"/>
              </a:ext>
            </a:extLst>
          </p:cNvPr>
          <p:cNvSpPr>
            <a:spLocks noGrp="1"/>
          </p:cNvSpPr>
          <p:nvPr>
            <p:ph type="title"/>
          </p:nvPr>
        </p:nvSpPr>
        <p:spPr>
          <a:xfrm>
            <a:off x="457200" y="-27384"/>
            <a:ext cx="8229600" cy="1143000"/>
          </a:xfrm>
        </p:spPr>
        <p:txBody>
          <a:bodyPr/>
          <a:lstStyle/>
          <a:p>
            <a:r>
              <a:rPr lang="en-AU" u="sng" dirty="0">
                <a:solidFill>
                  <a:schemeClr val="tx1"/>
                </a:solidFill>
              </a:rPr>
              <a:t>DISMISSAL</a:t>
            </a:r>
          </a:p>
        </p:txBody>
      </p:sp>
      <p:sp>
        <p:nvSpPr>
          <p:cNvPr id="3" name="Content Placeholder 2">
            <a:extLst>
              <a:ext uri="{FF2B5EF4-FFF2-40B4-BE49-F238E27FC236}">
                <a16:creationId xmlns:a16="http://schemas.microsoft.com/office/drawing/2014/main" id="{CD971AA3-074C-4B15-A325-B279AC963D3C}"/>
              </a:ext>
            </a:extLst>
          </p:cNvPr>
          <p:cNvSpPr>
            <a:spLocks noGrp="1"/>
          </p:cNvSpPr>
          <p:nvPr>
            <p:ph idx="1"/>
          </p:nvPr>
        </p:nvSpPr>
        <p:spPr>
          <a:xfrm>
            <a:off x="0" y="1135285"/>
            <a:ext cx="9144000" cy="4525963"/>
          </a:xfrm>
        </p:spPr>
        <p:txBody>
          <a:bodyPr/>
          <a:lstStyle/>
          <a:p>
            <a:pPr marL="0" indent="0" algn="ctr">
              <a:buNone/>
            </a:pPr>
            <a:r>
              <a:rPr lang="en-GB" dirty="0"/>
              <a:t>M: The body and blood of our Lord Jesus Christ make you strong in body and soul to life eternal. Go in peace † </a:t>
            </a:r>
          </a:p>
          <a:p>
            <a:pPr marL="0" indent="0" algn="ctr">
              <a:buNone/>
            </a:pPr>
            <a:r>
              <a:rPr lang="en-GB" dirty="0">
                <a:latin typeface="Arial Black" panose="020B0A04020102020204" pitchFamily="34" charset="0"/>
              </a:rPr>
              <a:t>C: Amen.</a:t>
            </a:r>
          </a:p>
        </p:txBody>
      </p:sp>
      <p:sp>
        <p:nvSpPr>
          <p:cNvPr id="4" name="Slide Number Placeholder 3">
            <a:extLst>
              <a:ext uri="{FF2B5EF4-FFF2-40B4-BE49-F238E27FC236}">
                <a16:creationId xmlns:a16="http://schemas.microsoft.com/office/drawing/2014/main" id="{13C4EAE7-4947-4396-8C0C-0A138822E700}"/>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83AFDE6-F168-4DEF-B515-AF66CA581712}" type="slidenum">
              <a:rPr kumimoji="0" lang="en-US" altLang="en-US" sz="1400" b="0" i="0" u="none" strike="noStrike" kern="1200" cap="none" spc="0" normalizeH="0" baseline="0" noProof="0" smtClean="0">
                <a:ln>
                  <a:noFill/>
                </a:ln>
                <a:solidFill>
                  <a:srgbClr val="FFFFFF"/>
                </a:solidFill>
                <a:effectLst/>
                <a:uLnTx/>
                <a:uFillTx/>
                <a:latin typeface="Arial" panose="020B0604020202020204" pitchFamily="34" charset="0"/>
                <a:ea typeface="MS PGothic" panose="020B0600070205080204" pitchFamily="34" charset="-128"/>
                <a:cs typeface="Arial"/>
              </a:rPr>
              <a:pPr marL="0" marR="0" lvl="0" indent="0" algn="r" defTabSz="914400" rtl="0" eaLnBrk="1" fontAlgn="base" latinLnBrk="0" hangingPunct="1">
                <a:lnSpc>
                  <a:spcPct val="100000"/>
                </a:lnSpc>
                <a:spcBef>
                  <a:spcPct val="0"/>
                </a:spcBef>
                <a:spcAft>
                  <a:spcPct val="0"/>
                </a:spcAft>
                <a:buClrTx/>
                <a:buSzTx/>
                <a:buFontTx/>
                <a:buNone/>
                <a:tabLst/>
                <a:defRPr/>
              </a:pPr>
              <a:t>112</a:t>
            </a:fld>
            <a:endParaRPr kumimoji="0" lang="en-US" altLang="en-US" sz="14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Arial"/>
            </a:endParaRPr>
          </a:p>
        </p:txBody>
      </p:sp>
    </p:spTree>
    <p:extLst>
      <p:ext uri="{BB962C8B-B14F-4D97-AF65-F5344CB8AC3E}">
        <p14:creationId xmlns:p14="http://schemas.microsoft.com/office/powerpoint/2010/main" val="114744525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show="0">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1CC0CD-0690-4161-9112-1F0F379B8A4A}"/>
              </a:ext>
            </a:extLst>
          </p:cNvPr>
          <p:cNvSpPr>
            <a:spLocks noGrp="1"/>
          </p:cNvSpPr>
          <p:nvPr>
            <p:ph type="title"/>
          </p:nvPr>
        </p:nvSpPr>
        <p:spPr>
          <a:xfrm>
            <a:off x="0" y="-27384"/>
            <a:ext cx="9144000" cy="1143000"/>
          </a:xfrm>
        </p:spPr>
        <p:txBody>
          <a:bodyPr/>
          <a:lstStyle/>
          <a:p>
            <a:r>
              <a:rPr lang="en-AU" u="sng" dirty="0">
                <a:solidFill>
                  <a:schemeClr val="tx1"/>
                </a:solidFill>
              </a:rPr>
              <a:t>POST-COMMUNION CANTICLE </a:t>
            </a:r>
          </a:p>
        </p:txBody>
      </p:sp>
      <p:sp>
        <p:nvSpPr>
          <p:cNvPr id="3" name="Content Placeholder 2">
            <a:extLst>
              <a:ext uri="{FF2B5EF4-FFF2-40B4-BE49-F238E27FC236}">
                <a16:creationId xmlns:a16="http://schemas.microsoft.com/office/drawing/2014/main" id="{CD971AA3-074C-4B15-A325-B279AC963D3C}"/>
              </a:ext>
            </a:extLst>
          </p:cNvPr>
          <p:cNvSpPr>
            <a:spLocks noGrp="1"/>
          </p:cNvSpPr>
          <p:nvPr>
            <p:ph idx="1"/>
          </p:nvPr>
        </p:nvSpPr>
        <p:spPr>
          <a:xfrm>
            <a:off x="457200" y="908720"/>
            <a:ext cx="8229600" cy="4525963"/>
          </a:xfrm>
        </p:spPr>
        <p:txBody>
          <a:bodyPr/>
          <a:lstStyle/>
          <a:p>
            <a:pPr marL="0" indent="0" algn="ctr">
              <a:buNone/>
            </a:pPr>
            <a:r>
              <a:rPr lang="en-AU" sz="4000" dirty="0"/>
              <a:t>Options A or B</a:t>
            </a:r>
            <a:br>
              <a:rPr lang="en-AU" sz="4000" dirty="0"/>
            </a:br>
            <a:r>
              <a:rPr lang="en-AU" sz="4000" dirty="0"/>
              <a:t>(</a:t>
            </a:r>
            <a:r>
              <a:rPr lang="en-AU" sz="4000" i="1" dirty="0"/>
              <a:t>Lord now let your servant go</a:t>
            </a:r>
          </a:p>
          <a:p>
            <a:pPr marL="0" indent="0" algn="ctr">
              <a:buNone/>
            </a:pPr>
            <a:r>
              <a:rPr lang="en-AU" sz="4000" dirty="0"/>
              <a:t>OR </a:t>
            </a:r>
            <a:br>
              <a:rPr lang="en-AU" sz="4000" dirty="0"/>
            </a:br>
            <a:r>
              <a:rPr lang="en-AU" sz="4000" i="1" dirty="0"/>
              <a:t>Thank the Lord and sing his praise</a:t>
            </a:r>
          </a:p>
          <a:p>
            <a:pPr marL="0" indent="0" algn="ctr">
              <a:buNone/>
            </a:pPr>
            <a:r>
              <a:rPr lang="en-AU" sz="4000" dirty="0"/>
              <a:t>OR an appropriate hymn is sung)</a:t>
            </a:r>
          </a:p>
          <a:p>
            <a:pPr marL="0" indent="0" algn="ctr">
              <a:buNone/>
            </a:pPr>
            <a:endParaRPr lang="en-AU" sz="4000" dirty="0"/>
          </a:p>
          <a:p>
            <a:pPr marL="0" indent="0" algn="ctr">
              <a:buNone/>
            </a:pPr>
            <a:r>
              <a:rPr lang="en-AU" sz="4000" i="1" dirty="0"/>
              <a:t>[Default: Option A]</a:t>
            </a:r>
          </a:p>
          <a:p>
            <a:pPr marL="0" indent="0" algn="ctr">
              <a:buNone/>
            </a:pPr>
            <a:endParaRPr lang="en-AU" sz="4000" dirty="0"/>
          </a:p>
          <a:p>
            <a:pPr marL="0" indent="0" algn="ctr">
              <a:buNone/>
            </a:pPr>
            <a:endParaRPr lang="en-AU" sz="4000" dirty="0"/>
          </a:p>
        </p:txBody>
      </p:sp>
      <p:sp>
        <p:nvSpPr>
          <p:cNvPr id="4" name="Slide Number Placeholder 3">
            <a:extLst>
              <a:ext uri="{FF2B5EF4-FFF2-40B4-BE49-F238E27FC236}">
                <a16:creationId xmlns:a16="http://schemas.microsoft.com/office/drawing/2014/main" id="{13C4EAE7-4947-4396-8C0C-0A138822E700}"/>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83AFDE6-F168-4DEF-B515-AF66CA581712}" type="slidenum">
              <a:rPr kumimoji="0" lang="en-US" altLang="en-US" sz="1400" b="0" i="0" u="none" strike="noStrike" kern="1200" cap="none" spc="0" normalizeH="0" baseline="0" noProof="0" smtClean="0">
                <a:ln>
                  <a:noFill/>
                </a:ln>
                <a:solidFill>
                  <a:srgbClr val="FFFFFF"/>
                </a:solidFill>
                <a:effectLst/>
                <a:uLnTx/>
                <a:uFillTx/>
                <a:latin typeface="Arial" panose="020B0604020202020204" pitchFamily="34" charset="0"/>
                <a:ea typeface="MS PGothic" panose="020B0600070205080204" pitchFamily="34" charset="-128"/>
                <a:cs typeface="Arial"/>
              </a:rPr>
              <a:pPr marL="0" marR="0" lvl="0" indent="0" algn="r" defTabSz="914400" rtl="0" eaLnBrk="1" fontAlgn="base" latinLnBrk="0" hangingPunct="1">
                <a:lnSpc>
                  <a:spcPct val="100000"/>
                </a:lnSpc>
                <a:spcBef>
                  <a:spcPct val="0"/>
                </a:spcBef>
                <a:spcAft>
                  <a:spcPct val="0"/>
                </a:spcAft>
                <a:buClrTx/>
                <a:buSzTx/>
                <a:buFontTx/>
                <a:buNone/>
                <a:tabLst/>
                <a:defRPr/>
              </a:pPr>
              <a:t>113</a:t>
            </a:fld>
            <a:endParaRPr kumimoji="0" lang="en-US" altLang="en-US" sz="14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Arial"/>
            </a:endParaRPr>
          </a:p>
        </p:txBody>
      </p:sp>
    </p:spTree>
    <p:extLst>
      <p:ext uri="{BB962C8B-B14F-4D97-AF65-F5344CB8AC3E}">
        <p14:creationId xmlns:p14="http://schemas.microsoft.com/office/powerpoint/2010/main" val="216150075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888CCFA-85C5-41B0-AD22-04C10BF25DE4}"/>
              </a:ext>
            </a:extLst>
          </p:cNvPr>
          <p:cNvSpPr>
            <a:spLocks noGrp="1"/>
          </p:cNvSpPr>
          <p:nvPr>
            <p:ph type="sldNum" sz="quarter" idx="12"/>
          </p:nvPr>
        </p:nvSpPr>
        <p:spPr/>
        <p:txBody>
          <a:bodyPr/>
          <a:lstStyle/>
          <a:p>
            <a:fld id="{483AFDE6-F168-4DEF-B515-AF66CA581712}" type="slidenum">
              <a:rPr lang="en-US" altLang="en-US" smtClean="0"/>
              <a:pPr/>
              <a:t>114</a:t>
            </a:fld>
            <a:endParaRPr lang="en-US" altLang="en-US"/>
          </a:p>
        </p:txBody>
      </p:sp>
      <p:pic>
        <p:nvPicPr>
          <p:cNvPr id="63" name="Picture 62" descr="A screenshot of a cell phone&#10;&#10;Description automatically generated">
            <a:extLst>
              <a:ext uri="{FF2B5EF4-FFF2-40B4-BE49-F238E27FC236}">
                <a16:creationId xmlns:a16="http://schemas.microsoft.com/office/drawing/2014/main" id="{74C2D0E6-ABC6-4623-A573-4653357751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2218"/>
            <a:ext cx="9144000" cy="4661180"/>
          </a:xfrm>
          <a:prstGeom prst="rect">
            <a:avLst/>
          </a:prstGeom>
        </p:spPr>
      </p:pic>
    </p:spTree>
    <p:extLst>
      <p:ext uri="{BB962C8B-B14F-4D97-AF65-F5344CB8AC3E}">
        <p14:creationId xmlns:p14="http://schemas.microsoft.com/office/powerpoint/2010/main" val="69123351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888CCFA-85C5-41B0-AD22-04C10BF25DE4}"/>
              </a:ext>
            </a:extLst>
          </p:cNvPr>
          <p:cNvSpPr>
            <a:spLocks noGrp="1"/>
          </p:cNvSpPr>
          <p:nvPr>
            <p:ph type="sldNum" sz="quarter" idx="12"/>
          </p:nvPr>
        </p:nvSpPr>
        <p:spPr/>
        <p:txBody>
          <a:bodyPr/>
          <a:lstStyle/>
          <a:p>
            <a:fld id="{483AFDE6-F168-4DEF-B515-AF66CA581712}" type="slidenum">
              <a:rPr lang="en-US" altLang="en-US" smtClean="0"/>
              <a:pPr/>
              <a:t>115</a:t>
            </a:fld>
            <a:endParaRPr lang="en-US" altLang="en-US"/>
          </a:p>
        </p:txBody>
      </p:sp>
      <p:pic>
        <p:nvPicPr>
          <p:cNvPr id="77" name="Picture 76" descr="A screenshot of a cell phone&#10;&#10;Description automatically generated">
            <a:extLst>
              <a:ext uri="{FF2B5EF4-FFF2-40B4-BE49-F238E27FC236}">
                <a16:creationId xmlns:a16="http://schemas.microsoft.com/office/drawing/2014/main" id="{D6AC578C-F942-433C-91AD-D132404808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824" y="109488"/>
            <a:ext cx="8864352" cy="5956308"/>
          </a:xfrm>
          <a:prstGeom prst="rect">
            <a:avLst/>
          </a:prstGeom>
        </p:spPr>
      </p:pic>
    </p:spTree>
    <p:extLst>
      <p:ext uri="{BB962C8B-B14F-4D97-AF65-F5344CB8AC3E}">
        <p14:creationId xmlns:p14="http://schemas.microsoft.com/office/powerpoint/2010/main" val="216207914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0" name="Picture 59" descr="A picture containing antenna, drawing&#10;&#10;Description automatically generated">
            <a:extLst>
              <a:ext uri="{FF2B5EF4-FFF2-40B4-BE49-F238E27FC236}">
                <a16:creationId xmlns:a16="http://schemas.microsoft.com/office/drawing/2014/main" id="{77B42767-BE5E-47B4-81BC-2E3FFC915F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0484" y="116632"/>
            <a:ext cx="8023031" cy="4285859"/>
          </a:xfrm>
          <a:prstGeom prst="rect">
            <a:avLst/>
          </a:prstGeom>
        </p:spPr>
      </p:pic>
    </p:spTree>
    <p:extLst>
      <p:ext uri="{BB962C8B-B14F-4D97-AF65-F5344CB8AC3E}">
        <p14:creationId xmlns:p14="http://schemas.microsoft.com/office/powerpoint/2010/main" val="408811481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888CCFA-85C5-41B0-AD22-04C10BF25DE4}"/>
              </a:ext>
            </a:extLst>
          </p:cNvPr>
          <p:cNvSpPr>
            <a:spLocks noGrp="1"/>
          </p:cNvSpPr>
          <p:nvPr>
            <p:ph type="sldNum" sz="quarter" idx="12"/>
          </p:nvPr>
        </p:nvSpPr>
        <p:spPr/>
        <p:txBody>
          <a:bodyPr/>
          <a:lstStyle/>
          <a:p>
            <a:fld id="{483AFDE6-F168-4DEF-B515-AF66CA581712}" type="slidenum">
              <a:rPr lang="en-US" altLang="en-US" smtClean="0"/>
              <a:pPr/>
              <a:t>117</a:t>
            </a:fld>
            <a:endParaRPr lang="en-US" altLang="en-US"/>
          </a:p>
        </p:txBody>
      </p:sp>
      <p:pic>
        <p:nvPicPr>
          <p:cNvPr id="54" name="Picture 53" descr="A picture containing antenna&#10;&#10;Description automatically generated">
            <a:extLst>
              <a:ext uri="{FF2B5EF4-FFF2-40B4-BE49-F238E27FC236}">
                <a16:creationId xmlns:a16="http://schemas.microsoft.com/office/drawing/2014/main" id="{E7925714-9EB7-408E-AFD9-3251810751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2347" y="260648"/>
            <a:ext cx="8419306" cy="4127350"/>
          </a:xfrm>
          <a:prstGeom prst="rect">
            <a:avLst/>
          </a:prstGeom>
        </p:spPr>
      </p:pic>
    </p:spTree>
    <p:extLst>
      <p:ext uri="{BB962C8B-B14F-4D97-AF65-F5344CB8AC3E}">
        <p14:creationId xmlns:p14="http://schemas.microsoft.com/office/powerpoint/2010/main" val="3778384905"/>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888CCFA-85C5-41B0-AD22-04C10BF25DE4}"/>
              </a:ext>
            </a:extLst>
          </p:cNvPr>
          <p:cNvSpPr>
            <a:spLocks noGrp="1"/>
          </p:cNvSpPr>
          <p:nvPr>
            <p:ph type="sldNum" sz="quarter" idx="12"/>
          </p:nvPr>
        </p:nvSpPr>
        <p:spPr/>
        <p:txBody>
          <a:bodyPr/>
          <a:lstStyle/>
          <a:p>
            <a:fld id="{483AFDE6-F168-4DEF-B515-AF66CA581712}" type="slidenum">
              <a:rPr lang="en-US" altLang="en-US" smtClean="0"/>
              <a:pPr/>
              <a:t>118</a:t>
            </a:fld>
            <a:endParaRPr lang="en-US" altLang="en-US"/>
          </a:p>
        </p:txBody>
      </p:sp>
      <p:pic>
        <p:nvPicPr>
          <p:cNvPr id="68" name="Picture 67" descr="A picture containing antenna&#10;&#10;Description automatically generated">
            <a:extLst>
              <a:ext uri="{FF2B5EF4-FFF2-40B4-BE49-F238E27FC236}">
                <a16:creationId xmlns:a16="http://schemas.microsoft.com/office/drawing/2014/main" id="{E6368EF8-3FC5-48D5-AE86-E1126AE274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7063" y="159767"/>
            <a:ext cx="7949873" cy="4346825"/>
          </a:xfrm>
          <a:prstGeom prst="rect">
            <a:avLst/>
          </a:prstGeom>
        </p:spPr>
      </p:pic>
    </p:spTree>
    <p:extLst>
      <p:ext uri="{BB962C8B-B14F-4D97-AF65-F5344CB8AC3E}">
        <p14:creationId xmlns:p14="http://schemas.microsoft.com/office/powerpoint/2010/main" val="1079975271"/>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show="0">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C24C47B-2228-419C-84C1-7C897F05DD8D}"/>
              </a:ext>
            </a:extLst>
          </p:cNvPr>
          <p:cNvSpPr>
            <a:spLocks noGrp="1"/>
          </p:cNvSpPr>
          <p:nvPr>
            <p:ph type="sldNum" sz="quarter" idx="12"/>
          </p:nvPr>
        </p:nvSpPr>
        <p:spPr/>
        <p:txBody>
          <a:bodyPr/>
          <a:lstStyle/>
          <a:p>
            <a:fld id="{483AFDE6-F168-4DEF-B515-AF66CA581712}" type="slidenum">
              <a:rPr lang="en-US" altLang="en-US" smtClean="0"/>
              <a:pPr/>
              <a:t>119</a:t>
            </a:fld>
            <a:endParaRPr lang="en-US" altLang="en-US"/>
          </a:p>
        </p:txBody>
      </p:sp>
      <p:pic>
        <p:nvPicPr>
          <p:cNvPr id="42" name="Picture 41" descr="A close up of a device&#10;&#10;Description automatically generated">
            <a:extLst>
              <a:ext uri="{FF2B5EF4-FFF2-40B4-BE49-F238E27FC236}">
                <a16:creationId xmlns:a16="http://schemas.microsoft.com/office/drawing/2014/main" id="{311717DA-24E6-4D1B-A040-9CB1174BE6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0264" y="137190"/>
            <a:ext cx="8303472" cy="4633362"/>
          </a:xfrm>
          <a:prstGeom prst="rect">
            <a:avLst/>
          </a:prstGeom>
        </p:spPr>
      </p:pic>
    </p:spTree>
    <p:extLst>
      <p:ext uri="{BB962C8B-B14F-4D97-AF65-F5344CB8AC3E}">
        <p14:creationId xmlns:p14="http://schemas.microsoft.com/office/powerpoint/2010/main" val="10885269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D971AA3-074C-4B15-A325-B279AC963D3C}"/>
              </a:ext>
            </a:extLst>
          </p:cNvPr>
          <p:cNvSpPr>
            <a:spLocks noGrp="1"/>
          </p:cNvSpPr>
          <p:nvPr>
            <p:ph idx="1"/>
          </p:nvPr>
        </p:nvSpPr>
        <p:spPr>
          <a:xfrm>
            <a:off x="457200" y="404664"/>
            <a:ext cx="8229600" cy="4525963"/>
          </a:xfrm>
        </p:spPr>
        <p:txBody>
          <a:bodyPr/>
          <a:lstStyle/>
          <a:p>
            <a:pPr marL="0" indent="0">
              <a:buNone/>
            </a:pPr>
            <a:r>
              <a:rPr lang="en-GB" dirty="0"/>
              <a:t>M: As a called and ordained servant of the Word, I announce the grace of God to all of you. On behalf of my Lord Jesus Christ, </a:t>
            </a:r>
            <a:br>
              <a:rPr lang="en-GB" dirty="0"/>
            </a:br>
            <a:r>
              <a:rPr lang="en-GB" dirty="0"/>
              <a:t>and by his command, I forgive the sins of all of you who repent and believe, in the name of the Father and of the † Son and of the Holy Spirit.</a:t>
            </a:r>
          </a:p>
          <a:p>
            <a:pPr marL="0" indent="0">
              <a:buNone/>
            </a:pPr>
            <a:r>
              <a:rPr lang="en-GB" dirty="0">
                <a:latin typeface="Arial Black" panose="020B0A04020102020204" pitchFamily="34" charset="0"/>
              </a:rPr>
              <a:t>C: Amen.</a:t>
            </a:r>
          </a:p>
          <a:p>
            <a:pPr marL="0" indent="0">
              <a:buNone/>
            </a:pPr>
            <a:endParaRPr lang="en-GB" dirty="0"/>
          </a:p>
          <a:p>
            <a:pPr marL="0" indent="0">
              <a:buNone/>
            </a:pPr>
            <a:endParaRPr lang="en-GB" dirty="0">
              <a:latin typeface="Arial Black" panose="020B0A04020102020204" pitchFamily="34" charset="0"/>
            </a:endParaRPr>
          </a:p>
        </p:txBody>
      </p:sp>
      <p:sp>
        <p:nvSpPr>
          <p:cNvPr id="4" name="Slide Number Placeholder 3">
            <a:extLst>
              <a:ext uri="{FF2B5EF4-FFF2-40B4-BE49-F238E27FC236}">
                <a16:creationId xmlns:a16="http://schemas.microsoft.com/office/drawing/2014/main" id="{13C4EAE7-4947-4396-8C0C-0A138822E700}"/>
              </a:ext>
            </a:extLst>
          </p:cNvPr>
          <p:cNvSpPr>
            <a:spLocks noGrp="1"/>
          </p:cNvSpPr>
          <p:nvPr>
            <p:ph type="sldNum" sz="quarter" idx="12"/>
          </p:nvPr>
        </p:nvSpPr>
        <p:spPr/>
        <p:txBody>
          <a:bodyPr/>
          <a:lstStyle/>
          <a:p>
            <a:fld id="{483AFDE6-F168-4DEF-B515-AF66CA581712}" type="slidenum">
              <a:rPr lang="en-US" altLang="en-US" smtClean="0"/>
              <a:pPr/>
              <a:t>12</a:t>
            </a:fld>
            <a:endParaRPr lang="en-US" altLang="en-US"/>
          </a:p>
        </p:txBody>
      </p:sp>
    </p:spTree>
    <p:extLst>
      <p:ext uri="{BB962C8B-B14F-4D97-AF65-F5344CB8AC3E}">
        <p14:creationId xmlns:p14="http://schemas.microsoft.com/office/powerpoint/2010/main" val="2526451529"/>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show="0">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C24C47B-2228-419C-84C1-7C897F05DD8D}"/>
              </a:ext>
            </a:extLst>
          </p:cNvPr>
          <p:cNvSpPr>
            <a:spLocks noGrp="1"/>
          </p:cNvSpPr>
          <p:nvPr>
            <p:ph type="sldNum" sz="quarter" idx="12"/>
          </p:nvPr>
        </p:nvSpPr>
        <p:spPr/>
        <p:txBody>
          <a:bodyPr/>
          <a:lstStyle/>
          <a:p>
            <a:fld id="{483AFDE6-F168-4DEF-B515-AF66CA581712}" type="slidenum">
              <a:rPr lang="en-US" altLang="en-US" smtClean="0"/>
              <a:pPr/>
              <a:t>120</a:t>
            </a:fld>
            <a:endParaRPr lang="en-US" altLang="en-US"/>
          </a:p>
        </p:txBody>
      </p:sp>
      <p:pic>
        <p:nvPicPr>
          <p:cNvPr id="46" name="Picture 45" descr="A picture containing antenna&#10;&#10;Description automatically generated">
            <a:extLst>
              <a:ext uri="{FF2B5EF4-FFF2-40B4-BE49-F238E27FC236}">
                <a16:creationId xmlns:a16="http://schemas.microsoft.com/office/drawing/2014/main" id="{C1B169C0-C8F7-463D-A70E-D77BB8C847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9697" y="142255"/>
            <a:ext cx="7364606" cy="4084674"/>
          </a:xfrm>
          <a:prstGeom prst="rect">
            <a:avLst/>
          </a:prstGeom>
        </p:spPr>
      </p:pic>
    </p:spTree>
    <p:extLst>
      <p:ext uri="{BB962C8B-B14F-4D97-AF65-F5344CB8AC3E}">
        <p14:creationId xmlns:p14="http://schemas.microsoft.com/office/powerpoint/2010/main" val="3141211241"/>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show="0">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C24C47B-2228-419C-84C1-7C897F05DD8D}"/>
              </a:ext>
            </a:extLst>
          </p:cNvPr>
          <p:cNvSpPr>
            <a:spLocks noGrp="1"/>
          </p:cNvSpPr>
          <p:nvPr>
            <p:ph type="sldNum" sz="quarter" idx="12"/>
          </p:nvPr>
        </p:nvSpPr>
        <p:spPr/>
        <p:txBody>
          <a:bodyPr/>
          <a:lstStyle/>
          <a:p>
            <a:fld id="{483AFDE6-F168-4DEF-B515-AF66CA581712}" type="slidenum">
              <a:rPr lang="en-US" altLang="en-US" smtClean="0"/>
              <a:pPr/>
              <a:t>121</a:t>
            </a:fld>
            <a:endParaRPr lang="en-US" altLang="en-US"/>
          </a:p>
        </p:txBody>
      </p:sp>
      <p:pic>
        <p:nvPicPr>
          <p:cNvPr id="41" name="Picture 40" descr="A picture containing antenna, object&#10;&#10;Description automatically generated">
            <a:extLst>
              <a:ext uri="{FF2B5EF4-FFF2-40B4-BE49-F238E27FC236}">
                <a16:creationId xmlns:a16="http://schemas.microsoft.com/office/drawing/2014/main" id="{AA58DD1F-8FE8-4EC2-B1E7-030850FAFF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9958" y="139419"/>
            <a:ext cx="7584081" cy="4060288"/>
          </a:xfrm>
          <a:prstGeom prst="rect">
            <a:avLst/>
          </a:prstGeom>
        </p:spPr>
      </p:pic>
    </p:spTree>
    <p:extLst>
      <p:ext uri="{BB962C8B-B14F-4D97-AF65-F5344CB8AC3E}">
        <p14:creationId xmlns:p14="http://schemas.microsoft.com/office/powerpoint/2010/main" val="3342072548"/>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show="0">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C24C47B-2228-419C-84C1-7C897F05DD8D}"/>
              </a:ext>
            </a:extLst>
          </p:cNvPr>
          <p:cNvSpPr>
            <a:spLocks noGrp="1"/>
          </p:cNvSpPr>
          <p:nvPr>
            <p:ph type="sldNum" sz="quarter" idx="12"/>
          </p:nvPr>
        </p:nvSpPr>
        <p:spPr/>
        <p:txBody>
          <a:bodyPr/>
          <a:lstStyle/>
          <a:p>
            <a:fld id="{483AFDE6-F168-4DEF-B515-AF66CA581712}" type="slidenum">
              <a:rPr lang="en-US" altLang="en-US" smtClean="0"/>
              <a:pPr/>
              <a:t>122</a:t>
            </a:fld>
            <a:endParaRPr lang="en-US" altLang="en-US"/>
          </a:p>
        </p:txBody>
      </p:sp>
      <p:pic>
        <p:nvPicPr>
          <p:cNvPr id="21" name="Picture 20" descr="A screenshot of a cell phone&#10;&#10;Description automatically generated">
            <a:extLst>
              <a:ext uri="{FF2B5EF4-FFF2-40B4-BE49-F238E27FC236}">
                <a16:creationId xmlns:a16="http://schemas.microsoft.com/office/drawing/2014/main" id="{59F3AA09-384B-422A-B35A-C0BEEF421E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2110" y="162568"/>
            <a:ext cx="7059780" cy="4224894"/>
          </a:xfrm>
          <a:prstGeom prst="rect">
            <a:avLst/>
          </a:prstGeom>
        </p:spPr>
      </p:pic>
    </p:spTree>
    <p:extLst>
      <p:ext uri="{BB962C8B-B14F-4D97-AF65-F5344CB8AC3E}">
        <p14:creationId xmlns:p14="http://schemas.microsoft.com/office/powerpoint/2010/main" val="1464580029"/>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show="0">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1CC0CD-0690-4161-9112-1F0F379B8A4A}"/>
              </a:ext>
            </a:extLst>
          </p:cNvPr>
          <p:cNvSpPr>
            <a:spLocks noGrp="1"/>
          </p:cNvSpPr>
          <p:nvPr>
            <p:ph type="title"/>
          </p:nvPr>
        </p:nvSpPr>
        <p:spPr>
          <a:xfrm>
            <a:off x="457200" y="-27384"/>
            <a:ext cx="8229600" cy="1143000"/>
          </a:xfrm>
        </p:spPr>
        <p:txBody>
          <a:bodyPr/>
          <a:lstStyle/>
          <a:p>
            <a:r>
              <a:rPr lang="en-AU" u="sng" dirty="0">
                <a:solidFill>
                  <a:schemeClr val="tx1"/>
                </a:solidFill>
              </a:rPr>
              <a:t>CLOSING PRAYER</a:t>
            </a:r>
          </a:p>
        </p:txBody>
      </p:sp>
      <p:sp>
        <p:nvSpPr>
          <p:cNvPr id="3" name="Content Placeholder 2">
            <a:extLst>
              <a:ext uri="{FF2B5EF4-FFF2-40B4-BE49-F238E27FC236}">
                <a16:creationId xmlns:a16="http://schemas.microsoft.com/office/drawing/2014/main" id="{CD971AA3-074C-4B15-A325-B279AC963D3C}"/>
              </a:ext>
            </a:extLst>
          </p:cNvPr>
          <p:cNvSpPr>
            <a:spLocks noGrp="1"/>
          </p:cNvSpPr>
          <p:nvPr>
            <p:ph idx="1"/>
          </p:nvPr>
        </p:nvSpPr>
        <p:spPr>
          <a:xfrm>
            <a:off x="457200" y="908720"/>
            <a:ext cx="8229600" cy="4525963"/>
          </a:xfrm>
        </p:spPr>
        <p:txBody>
          <a:bodyPr/>
          <a:lstStyle/>
          <a:p>
            <a:pPr marL="0" indent="0" algn="ctr">
              <a:buNone/>
            </a:pPr>
            <a:r>
              <a:rPr lang="en-AU" sz="4000" dirty="0"/>
              <a:t>Options A or B</a:t>
            </a:r>
            <a:br>
              <a:rPr lang="en-AU" sz="4000" dirty="0"/>
            </a:br>
            <a:endParaRPr lang="en-AU" sz="4000" dirty="0"/>
          </a:p>
          <a:p>
            <a:pPr marL="0" indent="0" algn="ctr">
              <a:buNone/>
            </a:pPr>
            <a:r>
              <a:rPr lang="en-AU" sz="4000" i="1" dirty="0"/>
              <a:t>[Default: Option A]</a:t>
            </a:r>
          </a:p>
          <a:p>
            <a:pPr marL="0" indent="0" algn="ctr">
              <a:buNone/>
            </a:pPr>
            <a:endParaRPr lang="en-AU" sz="4000" dirty="0"/>
          </a:p>
          <a:p>
            <a:pPr marL="0" indent="0" algn="ctr">
              <a:buNone/>
            </a:pPr>
            <a:endParaRPr lang="en-AU" sz="4000" dirty="0"/>
          </a:p>
        </p:txBody>
      </p:sp>
      <p:sp>
        <p:nvSpPr>
          <p:cNvPr id="4" name="Slide Number Placeholder 3">
            <a:extLst>
              <a:ext uri="{FF2B5EF4-FFF2-40B4-BE49-F238E27FC236}">
                <a16:creationId xmlns:a16="http://schemas.microsoft.com/office/drawing/2014/main" id="{13C4EAE7-4947-4396-8C0C-0A138822E700}"/>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83AFDE6-F168-4DEF-B515-AF66CA581712}" type="slidenum">
              <a:rPr kumimoji="0" lang="en-US" altLang="en-US" sz="1400" b="0" i="0" u="none" strike="noStrike" kern="1200" cap="none" spc="0" normalizeH="0" baseline="0" noProof="0" smtClean="0">
                <a:ln>
                  <a:noFill/>
                </a:ln>
                <a:solidFill>
                  <a:srgbClr val="FFFFFF"/>
                </a:solidFill>
                <a:effectLst/>
                <a:uLnTx/>
                <a:uFillTx/>
                <a:latin typeface="Arial" panose="020B0604020202020204" pitchFamily="34" charset="0"/>
                <a:ea typeface="MS PGothic" panose="020B0600070205080204" pitchFamily="34" charset="-128"/>
                <a:cs typeface="Arial"/>
              </a:rPr>
              <a:pPr marL="0" marR="0" lvl="0" indent="0" algn="r" defTabSz="914400" rtl="0" eaLnBrk="1" fontAlgn="base" latinLnBrk="0" hangingPunct="1">
                <a:lnSpc>
                  <a:spcPct val="100000"/>
                </a:lnSpc>
                <a:spcBef>
                  <a:spcPct val="0"/>
                </a:spcBef>
                <a:spcAft>
                  <a:spcPct val="0"/>
                </a:spcAft>
                <a:buClrTx/>
                <a:buSzTx/>
                <a:buFontTx/>
                <a:buNone/>
                <a:tabLst/>
                <a:defRPr/>
              </a:pPr>
              <a:t>123</a:t>
            </a:fld>
            <a:endParaRPr kumimoji="0" lang="en-US" altLang="en-US" sz="14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Arial"/>
            </a:endParaRPr>
          </a:p>
        </p:txBody>
      </p:sp>
    </p:spTree>
    <p:extLst>
      <p:ext uri="{BB962C8B-B14F-4D97-AF65-F5344CB8AC3E}">
        <p14:creationId xmlns:p14="http://schemas.microsoft.com/office/powerpoint/2010/main" val="2539069647"/>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1CC0CD-0690-4161-9112-1F0F379B8A4A}"/>
              </a:ext>
            </a:extLst>
          </p:cNvPr>
          <p:cNvSpPr>
            <a:spLocks noGrp="1"/>
          </p:cNvSpPr>
          <p:nvPr>
            <p:ph type="title"/>
          </p:nvPr>
        </p:nvSpPr>
        <p:spPr>
          <a:xfrm>
            <a:off x="457200" y="-27384"/>
            <a:ext cx="8229600" cy="1143000"/>
          </a:xfrm>
        </p:spPr>
        <p:txBody>
          <a:bodyPr/>
          <a:lstStyle/>
          <a:p>
            <a:r>
              <a:rPr lang="en-AU" u="sng" dirty="0">
                <a:solidFill>
                  <a:schemeClr val="tx1"/>
                </a:solidFill>
              </a:rPr>
              <a:t>CLOSING PRAYER</a:t>
            </a:r>
          </a:p>
        </p:txBody>
      </p:sp>
      <p:sp>
        <p:nvSpPr>
          <p:cNvPr id="3" name="Content Placeholder 2">
            <a:extLst>
              <a:ext uri="{FF2B5EF4-FFF2-40B4-BE49-F238E27FC236}">
                <a16:creationId xmlns:a16="http://schemas.microsoft.com/office/drawing/2014/main" id="{CD971AA3-074C-4B15-A325-B279AC963D3C}"/>
              </a:ext>
            </a:extLst>
          </p:cNvPr>
          <p:cNvSpPr>
            <a:spLocks noGrp="1"/>
          </p:cNvSpPr>
          <p:nvPr>
            <p:ph idx="1"/>
          </p:nvPr>
        </p:nvSpPr>
        <p:spPr>
          <a:xfrm>
            <a:off x="179512" y="836712"/>
            <a:ext cx="8964488" cy="5688632"/>
          </a:xfrm>
        </p:spPr>
        <p:txBody>
          <a:bodyPr/>
          <a:lstStyle/>
          <a:p>
            <a:pPr marL="0" indent="0">
              <a:buNone/>
            </a:pPr>
            <a:r>
              <a:rPr lang="en-GB" sz="3400" dirty="0"/>
              <a:t>M: Let us pray.</a:t>
            </a:r>
          </a:p>
          <a:p>
            <a:pPr marL="0" indent="0">
              <a:buNone/>
            </a:pPr>
            <a:r>
              <a:rPr lang="en-GB" sz="3400" dirty="0">
                <a:latin typeface="Arial Black" panose="020B0A04020102020204" pitchFamily="34" charset="0"/>
              </a:rPr>
              <a:t>ALL: We give you thanks, almighty God, that you have refreshed us through this healing gift; and we pray that through it you would graciously strengthen us in faith toward you and in love toward one another; …</a:t>
            </a:r>
          </a:p>
        </p:txBody>
      </p:sp>
      <p:sp>
        <p:nvSpPr>
          <p:cNvPr id="4" name="Slide Number Placeholder 3">
            <a:extLst>
              <a:ext uri="{FF2B5EF4-FFF2-40B4-BE49-F238E27FC236}">
                <a16:creationId xmlns:a16="http://schemas.microsoft.com/office/drawing/2014/main" id="{13C4EAE7-4947-4396-8C0C-0A138822E700}"/>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83AFDE6-F168-4DEF-B515-AF66CA581712}" type="slidenum">
              <a:rPr kumimoji="0" lang="en-US" altLang="en-US" sz="1400" b="0" i="0" u="none" strike="noStrike" kern="1200" cap="none" spc="0" normalizeH="0" baseline="0" noProof="0" smtClean="0">
                <a:ln>
                  <a:noFill/>
                </a:ln>
                <a:solidFill>
                  <a:srgbClr val="FFFFFF"/>
                </a:solidFill>
                <a:effectLst/>
                <a:uLnTx/>
                <a:uFillTx/>
                <a:latin typeface="Arial" panose="020B0604020202020204" pitchFamily="34" charset="0"/>
                <a:ea typeface="MS PGothic" panose="020B0600070205080204" pitchFamily="34" charset="-128"/>
                <a:cs typeface="Arial"/>
              </a:rPr>
              <a:pPr marL="0" marR="0" lvl="0" indent="0" algn="r" defTabSz="914400" rtl="0" eaLnBrk="1" fontAlgn="base" latinLnBrk="0" hangingPunct="1">
                <a:lnSpc>
                  <a:spcPct val="100000"/>
                </a:lnSpc>
                <a:spcBef>
                  <a:spcPct val="0"/>
                </a:spcBef>
                <a:spcAft>
                  <a:spcPct val="0"/>
                </a:spcAft>
                <a:buClrTx/>
                <a:buSzTx/>
                <a:buFontTx/>
                <a:buNone/>
                <a:tabLst/>
                <a:defRPr/>
              </a:pPr>
              <a:t>124</a:t>
            </a:fld>
            <a:endParaRPr kumimoji="0" lang="en-US" altLang="en-US" sz="14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Arial"/>
            </a:endParaRPr>
          </a:p>
        </p:txBody>
      </p:sp>
    </p:spTree>
    <p:extLst>
      <p:ext uri="{BB962C8B-B14F-4D97-AF65-F5344CB8AC3E}">
        <p14:creationId xmlns:p14="http://schemas.microsoft.com/office/powerpoint/2010/main" val="2122402528"/>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D971AA3-074C-4B15-A325-B279AC963D3C}"/>
              </a:ext>
            </a:extLst>
          </p:cNvPr>
          <p:cNvSpPr>
            <a:spLocks noGrp="1"/>
          </p:cNvSpPr>
          <p:nvPr>
            <p:ph idx="1"/>
          </p:nvPr>
        </p:nvSpPr>
        <p:spPr>
          <a:xfrm>
            <a:off x="179512" y="260648"/>
            <a:ext cx="8964488" cy="5688632"/>
          </a:xfrm>
        </p:spPr>
        <p:txBody>
          <a:bodyPr/>
          <a:lstStyle/>
          <a:p>
            <a:pPr marL="0" indent="0">
              <a:buNone/>
            </a:pPr>
            <a:r>
              <a:rPr lang="en-GB" sz="3400" dirty="0">
                <a:latin typeface="Arial Black" panose="020B0A04020102020204" pitchFamily="34" charset="0"/>
              </a:rPr>
              <a:t>…through your Son, Jesus Christ our Lord, who lives and reigns with you and the Holy Spirit, one God, now and for ever. Amen.</a:t>
            </a:r>
          </a:p>
        </p:txBody>
      </p:sp>
      <p:sp>
        <p:nvSpPr>
          <p:cNvPr id="4" name="Slide Number Placeholder 3">
            <a:extLst>
              <a:ext uri="{FF2B5EF4-FFF2-40B4-BE49-F238E27FC236}">
                <a16:creationId xmlns:a16="http://schemas.microsoft.com/office/drawing/2014/main" id="{13C4EAE7-4947-4396-8C0C-0A138822E700}"/>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83AFDE6-F168-4DEF-B515-AF66CA581712}" type="slidenum">
              <a:rPr kumimoji="0" lang="en-US" altLang="en-US" sz="1400" b="0" i="0" u="none" strike="noStrike" kern="1200" cap="none" spc="0" normalizeH="0" baseline="0" noProof="0" smtClean="0">
                <a:ln>
                  <a:noFill/>
                </a:ln>
                <a:solidFill>
                  <a:srgbClr val="FFFFFF"/>
                </a:solidFill>
                <a:effectLst/>
                <a:uLnTx/>
                <a:uFillTx/>
                <a:latin typeface="Arial" panose="020B0604020202020204" pitchFamily="34" charset="0"/>
                <a:ea typeface="MS PGothic" panose="020B0600070205080204" pitchFamily="34" charset="-128"/>
                <a:cs typeface="Arial"/>
              </a:rPr>
              <a:pPr marL="0" marR="0" lvl="0" indent="0" algn="r" defTabSz="914400" rtl="0" eaLnBrk="1" fontAlgn="base" latinLnBrk="0" hangingPunct="1">
                <a:lnSpc>
                  <a:spcPct val="100000"/>
                </a:lnSpc>
                <a:spcBef>
                  <a:spcPct val="0"/>
                </a:spcBef>
                <a:spcAft>
                  <a:spcPct val="0"/>
                </a:spcAft>
                <a:buClrTx/>
                <a:buSzTx/>
                <a:buFontTx/>
                <a:buNone/>
                <a:tabLst/>
                <a:defRPr/>
              </a:pPr>
              <a:t>125</a:t>
            </a:fld>
            <a:endParaRPr kumimoji="0" lang="en-US" altLang="en-US" sz="14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Arial"/>
            </a:endParaRPr>
          </a:p>
        </p:txBody>
      </p:sp>
    </p:spTree>
    <p:extLst>
      <p:ext uri="{BB962C8B-B14F-4D97-AF65-F5344CB8AC3E}">
        <p14:creationId xmlns:p14="http://schemas.microsoft.com/office/powerpoint/2010/main" val="186648886"/>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show="0">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1CC0CD-0690-4161-9112-1F0F379B8A4A}"/>
              </a:ext>
            </a:extLst>
          </p:cNvPr>
          <p:cNvSpPr>
            <a:spLocks noGrp="1"/>
          </p:cNvSpPr>
          <p:nvPr>
            <p:ph type="title"/>
          </p:nvPr>
        </p:nvSpPr>
        <p:spPr>
          <a:xfrm>
            <a:off x="457200" y="-27384"/>
            <a:ext cx="8229600" cy="1143000"/>
          </a:xfrm>
        </p:spPr>
        <p:txBody>
          <a:bodyPr/>
          <a:lstStyle/>
          <a:p>
            <a:r>
              <a:rPr lang="en-AU" u="sng" dirty="0">
                <a:solidFill>
                  <a:schemeClr val="tx1"/>
                </a:solidFill>
              </a:rPr>
              <a:t>CLOSING PRAYER</a:t>
            </a:r>
          </a:p>
        </p:txBody>
      </p:sp>
      <p:sp>
        <p:nvSpPr>
          <p:cNvPr id="3" name="Content Placeholder 2">
            <a:extLst>
              <a:ext uri="{FF2B5EF4-FFF2-40B4-BE49-F238E27FC236}">
                <a16:creationId xmlns:a16="http://schemas.microsoft.com/office/drawing/2014/main" id="{CD971AA3-074C-4B15-A325-B279AC963D3C}"/>
              </a:ext>
            </a:extLst>
          </p:cNvPr>
          <p:cNvSpPr>
            <a:spLocks noGrp="1"/>
          </p:cNvSpPr>
          <p:nvPr>
            <p:ph idx="1"/>
          </p:nvPr>
        </p:nvSpPr>
        <p:spPr>
          <a:xfrm>
            <a:off x="179512" y="836712"/>
            <a:ext cx="8964488" cy="5328592"/>
          </a:xfrm>
        </p:spPr>
        <p:txBody>
          <a:bodyPr/>
          <a:lstStyle/>
          <a:p>
            <a:pPr marL="0" indent="0">
              <a:buNone/>
            </a:pPr>
            <a:r>
              <a:rPr lang="en-GB" sz="3400" dirty="0"/>
              <a:t>M: Let us pray.</a:t>
            </a:r>
          </a:p>
          <a:p>
            <a:pPr marL="0" indent="0">
              <a:buNone/>
            </a:pPr>
            <a:r>
              <a:rPr lang="en-GB" sz="3400" dirty="0">
                <a:latin typeface="Arial Black" panose="020B0A04020102020204" pitchFamily="34" charset="0"/>
              </a:rPr>
              <a:t>ALL: Heavenly Father, you did not spare your own Son but gave him up for us all: As we have received his body and blood in the Sacrament, </a:t>
            </a:r>
            <a:br>
              <a:rPr lang="en-GB" sz="3400" dirty="0">
                <a:latin typeface="Arial Black" panose="020B0A04020102020204" pitchFamily="34" charset="0"/>
              </a:rPr>
            </a:br>
            <a:r>
              <a:rPr lang="en-GB" sz="3400" dirty="0">
                <a:latin typeface="Arial Black" panose="020B0A04020102020204" pitchFamily="34" charset="0"/>
              </a:rPr>
              <a:t>let us continually live in him and he in us, so that, as your children, we may walk in your ways and serve you all the days of our life; …</a:t>
            </a:r>
          </a:p>
        </p:txBody>
      </p:sp>
      <p:sp>
        <p:nvSpPr>
          <p:cNvPr id="4" name="Slide Number Placeholder 3">
            <a:extLst>
              <a:ext uri="{FF2B5EF4-FFF2-40B4-BE49-F238E27FC236}">
                <a16:creationId xmlns:a16="http://schemas.microsoft.com/office/drawing/2014/main" id="{13C4EAE7-4947-4396-8C0C-0A138822E700}"/>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83AFDE6-F168-4DEF-B515-AF66CA581712}" type="slidenum">
              <a:rPr kumimoji="0" lang="en-US" altLang="en-US" sz="1400" b="0" i="0" u="none" strike="noStrike" kern="1200" cap="none" spc="0" normalizeH="0" baseline="0" noProof="0" smtClean="0">
                <a:ln>
                  <a:noFill/>
                </a:ln>
                <a:solidFill>
                  <a:srgbClr val="FFFFFF"/>
                </a:solidFill>
                <a:effectLst/>
                <a:uLnTx/>
                <a:uFillTx/>
                <a:latin typeface="Arial" panose="020B0604020202020204" pitchFamily="34" charset="0"/>
                <a:ea typeface="MS PGothic" panose="020B0600070205080204" pitchFamily="34" charset="-128"/>
                <a:cs typeface="Arial"/>
              </a:rPr>
              <a:pPr marL="0" marR="0" lvl="0" indent="0" algn="r" defTabSz="914400" rtl="0" eaLnBrk="1" fontAlgn="base" latinLnBrk="0" hangingPunct="1">
                <a:lnSpc>
                  <a:spcPct val="100000"/>
                </a:lnSpc>
                <a:spcBef>
                  <a:spcPct val="0"/>
                </a:spcBef>
                <a:spcAft>
                  <a:spcPct val="0"/>
                </a:spcAft>
                <a:buClrTx/>
                <a:buSzTx/>
                <a:buFontTx/>
                <a:buNone/>
                <a:tabLst/>
                <a:defRPr/>
              </a:pPr>
              <a:t>126</a:t>
            </a:fld>
            <a:endParaRPr kumimoji="0" lang="en-US" altLang="en-US" sz="14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Arial"/>
            </a:endParaRPr>
          </a:p>
        </p:txBody>
      </p:sp>
    </p:spTree>
    <p:extLst>
      <p:ext uri="{BB962C8B-B14F-4D97-AF65-F5344CB8AC3E}">
        <p14:creationId xmlns:p14="http://schemas.microsoft.com/office/powerpoint/2010/main" val="2952295074"/>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show="0">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D971AA3-074C-4B15-A325-B279AC963D3C}"/>
              </a:ext>
            </a:extLst>
          </p:cNvPr>
          <p:cNvSpPr>
            <a:spLocks noGrp="1"/>
          </p:cNvSpPr>
          <p:nvPr>
            <p:ph idx="1"/>
          </p:nvPr>
        </p:nvSpPr>
        <p:spPr>
          <a:xfrm>
            <a:off x="197768" y="260648"/>
            <a:ext cx="8748464" cy="5328592"/>
          </a:xfrm>
        </p:spPr>
        <p:txBody>
          <a:bodyPr/>
          <a:lstStyle/>
          <a:p>
            <a:pPr marL="0" indent="0">
              <a:buNone/>
            </a:pPr>
            <a:r>
              <a:rPr lang="en-GB" sz="3400" dirty="0">
                <a:latin typeface="Arial Black" panose="020B0A04020102020204" pitchFamily="34" charset="0"/>
              </a:rPr>
              <a:t>…through the same Jesus Christ our Lord, who lives and reigns with you and the Holy Spirit, one God, now and for ever. Amen.</a:t>
            </a:r>
          </a:p>
        </p:txBody>
      </p:sp>
      <p:sp>
        <p:nvSpPr>
          <p:cNvPr id="4" name="Slide Number Placeholder 3">
            <a:extLst>
              <a:ext uri="{FF2B5EF4-FFF2-40B4-BE49-F238E27FC236}">
                <a16:creationId xmlns:a16="http://schemas.microsoft.com/office/drawing/2014/main" id="{13C4EAE7-4947-4396-8C0C-0A138822E700}"/>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83AFDE6-F168-4DEF-B515-AF66CA581712}" type="slidenum">
              <a:rPr kumimoji="0" lang="en-US" altLang="en-US" sz="1400" b="0" i="0" u="none" strike="noStrike" kern="1200" cap="none" spc="0" normalizeH="0" baseline="0" noProof="0" smtClean="0">
                <a:ln>
                  <a:noFill/>
                </a:ln>
                <a:solidFill>
                  <a:srgbClr val="FFFFFF"/>
                </a:solidFill>
                <a:effectLst/>
                <a:uLnTx/>
                <a:uFillTx/>
                <a:latin typeface="Arial" panose="020B0604020202020204" pitchFamily="34" charset="0"/>
                <a:ea typeface="MS PGothic" panose="020B0600070205080204" pitchFamily="34" charset="-128"/>
                <a:cs typeface="Arial"/>
              </a:rPr>
              <a:pPr marL="0" marR="0" lvl="0" indent="0" algn="r" defTabSz="914400" rtl="0" eaLnBrk="1" fontAlgn="base" latinLnBrk="0" hangingPunct="1">
                <a:lnSpc>
                  <a:spcPct val="100000"/>
                </a:lnSpc>
                <a:spcBef>
                  <a:spcPct val="0"/>
                </a:spcBef>
                <a:spcAft>
                  <a:spcPct val="0"/>
                </a:spcAft>
                <a:buClrTx/>
                <a:buSzTx/>
                <a:buFontTx/>
                <a:buNone/>
                <a:tabLst/>
                <a:defRPr/>
              </a:pPr>
              <a:t>127</a:t>
            </a:fld>
            <a:endParaRPr kumimoji="0" lang="en-US" altLang="en-US" sz="14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Arial"/>
            </a:endParaRPr>
          </a:p>
        </p:txBody>
      </p:sp>
    </p:spTree>
    <p:extLst>
      <p:ext uri="{BB962C8B-B14F-4D97-AF65-F5344CB8AC3E}">
        <p14:creationId xmlns:p14="http://schemas.microsoft.com/office/powerpoint/2010/main" val="2628988511"/>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show="0">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1CC0CD-0690-4161-9112-1F0F379B8A4A}"/>
              </a:ext>
            </a:extLst>
          </p:cNvPr>
          <p:cNvSpPr>
            <a:spLocks noGrp="1"/>
          </p:cNvSpPr>
          <p:nvPr>
            <p:ph type="title"/>
          </p:nvPr>
        </p:nvSpPr>
        <p:spPr>
          <a:xfrm>
            <a:off x="457200" y="-27384"/>
            <a:ext cx="8229600" cy="1143000"/>
          </a:xfrm>
        </p:spPr>
        <p:txBody>
          <a:bodyPr/>
          <a:lstStyle/>
          <a:p>
            <a:r>
              <a:rPr lang="en-AU" u="sng" dirty="0">
                <a:solidFill>
                  <a:schemeClr val="tx1"/>
                </a:solidFill>
              </a:rPr>
              <a:t>BLESSING</a:t>
            </a:r>
          </a:p>
        </p:txBody>
      </p:sp>
      <p:sp>
        <p:nvSpPr>
          <p:cNvPr id="3" name="Content Placeholder 2">
            <a:extLst>
              <a:ext uri="{FF2B5EF4-FFF2-40B4-BE49-F238E27FC236}">
                <a16:creationId xmlns:a16="http://schemas.microsoft.com/office/drawing/2014/main" id="{CD971AA3-074C-4B15-A325-B279AC963D3C}"/>
              </a:ext>
            </a:extLst>
          </p:cNvPr>
          <p:cNvSpPr>
            <a:spLocks noGrp="1"/>
          </p:cNvSpPr>
          <p:nvPr>
            <p:ph idx="1"/>
          </p:nvPr>
        </p:nvSpPr>
        <p:spPr>
          <a:xfrm>
            <a:off x="457200" y="908720"/>
            <a:ext cx="8229600" cy="4525963"/>
          </a:xfrm>
        </p:spPr>
        <p:txBody>
          <a:bodyPr/>
          <a:lstStyle/>
          <a:p>
            <a:pPr marL="0" indent="0" algn="ctr">
              <a:buNone/>
            </a:pPr>
            <a:r>
              <a:rPr lang="en-AU" sz="4000" dirty="0"/>
              <a:t>Options A or B</a:t>
            </a:r>
            <a:br>
              <a:rPr lang="en-AU" sz="4000" dirty="0"/>
            </a:br>
            <a:endParaRPr lang="en-AU" sz="4000" dirty="0"/>
          </a:p>
          <a:p>
            <a:pPr marL="0" indent="0" algn="ctr">
              <a:buNone/>
            </a:pPr>
            <a:r>
              <a:rPr lang="en-AU" sz="4000" i="1" dirty="0"/>
              <a:t>[Default: Option A]</a:t>
            </a:r>
          </a:p>
          <a:p>
            <a:pPr marL="0" indent="0" algn="ctr">
              <a:buNone/>
            </a:pPr>
            <a:endParaRPr lang="en-AU" sz="4000" dirty="0"/>
          </a:p>
          <a:p>
            <a:pPr marL="0" indent="0" algn="ctr">
              <a:buNone/>
            </a:pPr>
            <a:endParaRPr lang="en-AU" sz="4000" dirty="0"/>
          </a:p>
        </p:txBody>
      </p:sp>
      <p:sp>
        <p:nvSpPr>
          <p:cNvPr id="4" name="Slide Number Placeholder 3">
            <a:extLst>
              <a:ext uri="{FF2B5EF4-FFF2-40B4-BE49-F238E27FC236}">
                <a16:creationId xmlns:a16="http://schemas.microsoft.com/office/drawing/2014/main" id="{13C4EAE7-4947-4396-8C0C-0A138822E700}"/>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83AFDE6-F168-4DEF-B515-AF66CA581712}" type="slidenum">
              <a:rPr kumimoji="0" lang="en-US" altLang="en-US" sz="1400" b="0" i="0" u="none" strike="noStrike" kern="1200" cap="none" spc="0" normalizeH="0" baseline="0" noProof="0" smtClean="0">
                <a:ln>
                  <a:noFill/>
                </a:ln>
                <a:solidFill>
                  <a:srgbClr val="FFFFFF"/>
                </a:solidFill>
                <a:effectLst/>
                <a:uLnTx/>
                <a:uFillTx/>
                <a:latin typeface="Arial" panose="020B0604020202020204" pitchFamily="34" charset="0"/>
                <a:ea typeface="MS PGothic" panose="020B0600070205080204" pitchFamily="34" charset="-128"/>
                <a:cs typeface="Arial"/>
              </a:rPr>
              <a:pPr marL="0" marR="0" lvl="0" indent="0" algn="r" defTabSz="914400" rtl="0" eaLnBrk="1" fontAlgn="base" latinLnBrk="0" hangingPunct="1">
                <a:lnSpc>
                  <a:spcPct val="100000"/>
                </a:lnSpc>
                <a:spcBef>
                  <a:spcPct val="0"/>
                </a:spcBef>
                <a:spcAft>
                  <a:spcPct val="0"/>
                </a:spcAft>
                <a:buClrTx/>
                <a:buSzTx/>
                <a:buFontTx/>
                <a:buNone/>
                <a:tabLst/>
                <a:defRPr/>
              </a:pPr>
              <a:t>128</a:t>
            </a:fld>
            <a:endParaRPr kumimoji="0" lang="en-US" altLang="en-US" sz="14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Arial"/>
            </a:endParaRPr>
          </a:p>
        </p:txBody>
      </p:sp>
    </p:spTree>
    <p:extLst>
      <p:ext uri="{BB962C8B-B14F-4D97-AF65-F5344CB8AC3E}">
        <p14:creationId xmlns:p14="http://schemas.microsoft.com/office/powerpoint/2010/main" val="3596658876"/>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E68EBF2-445D-4477-81B6-C47E3522A7C6}"/>
              </a:ext>
            </a:extLst>
          </p:cNvPr>
          <p:cNvSpPr>
            <a:spLocks noGrp="1"/>
          </p:cNvSpPr>
          <p:nvPr>
            <p:ph type="sldNum" sz="quarter" idx="12"/>
          </p:nvPr>
        </p:nvSpPr>
        <p:spPr/>
        <p:txBody>
          <a:bodyPr/>
          <a:lstStyle/>
          <a:p>
            <a:fld id="{483AFDE6-F168-4DEF-B515-AF66CA581712}" type="slidenum">
              <a:rPr lang="en-US" altLang="en-US" smtClean="0"/>
              <a:pPr/>
              <a:t>129</a:t>
            </a:fld>
            <a:endParaRPr lang="en-US" altLang="en-US"/>
          </a:p>
        </p:txBody>
      </p:sp>
      <p:pic>
        <p:nvPicPr>
          <p:cNvPr id="18" name="Picture 17" descr="A screenshot of a cell phone&#10;&#10;Description automatically generated">
            <a:extLst>
              <a:ext uri="{FF2B5EF4-FFF2-40B4-BE49-F238E27FC236}">
                <a16:creationId xmlns:a16="http://schemas.microsoft.com/office/drawing/2014/main" id="{ED33A03A-B84F-492E-8661-B352453D1D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5285" y="129069"/>
            <a:ext cx="8553429" cy="3737172"/>
          </a:xfrm>
          <a:prstGeom prst="rect">
            <a:avLst/>
          </a:prstGeom>
        </p:spPr>
      </p:pic>
    </p:spTree>
    <p:extLst>
      <p:ext uri="{BB962C8B-B14F-4D97-AF65-F5344CB8AC3E}">
        <p14:creationId xmlns:p14="http://schemas.microsoft.com/office/powerpoint/2010/main" val="12797385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1CC0CD-0690-4161-9112-1F0F379B8A4A}"/>
              </a:ext>
            </a:extLst>
          </p:cNvPr>
          <p:cNvSpPr>
            <a:spLocks noGrp="1"/>
          </p:cNvSpPr>
          <p:nvPr>
            <p:ph type="title"/>
          </p:nvPr>
        </p:nvSpPr>
        <p:spPr>
          <a:xfrm>
            <a:off x="457200" y="1052736"/>
            <a:ext cx="8229600" cy="1143000"/>
          </a:xfrm>
        </p:spPr>
        <p:txBody>
          <a:bodyPr/>
          <a:lstStyle/>
          <a:p>
            <a:r>
              <a:rPr lang="en-AU" u="sng" dirty="0">
                <a:solidFill>
                  <a:schemeClr val="accent1">
                    <a:lumMod val="75000"/>
                  </a:schemeClr>
                </a:solidFill>
              </a:rPr>
              <a:t>HYMN</a:t>
            </a:r>
            <a:br>
              <a:rPr lang="en-AU" u="sng" dirty="0">
                <a:solidFill>
                  <a:schemeClr val="accent1">
                    <a:lumMod val="75000"/>
                  </a:schemeClr>
                </a:solidFill>
              </a:rPr>
            </a:br>
            <a:br>
              <a:rPr lang="en-AU" u="sng" dirty="0">
                <a:solidFill>
                  <a:schemeClr val="accent1">
                    <a:lumMod val="75000"/>
                  </a:schemeClr>
                </a:solidFill>
              </a:rPr>
            </a:br>
            <a:r>
              <a:rPr lang="en-AU" i="1" dirty="0">
                <a:solidFill>
                  <a:schemeClr val="accent1">
                    <a:lumMod val="75000"/>
                  </a:schemeClr>
                </a:solidFill>
              </a:rPr>
              <a:t>(a hymn may be sung)</a:t>
            </a:r>
            <a:endParaRPr lang="en-AU" u="sng" dirty="0">
              <a:solidFill>
                <a:schemeClr val="accent1">
                  <a:lumMod val="75000"/>
                </a:schemeClr>
              </a:solidFill>
            </a:endParaRPr>
          </a:p>
        </p:txBody>
      </p:sp>
      <p:sp>
        <p:nvSpPr>
          <p:cNvPr id="4" name="Slide Number Placeholder 3">
            <a:extLst>
              <a:ext uri="{FF2B5EF4-FFF2-40B4-BE49-F238E27FC236}">
                <a16:creationId xmlns:a16="http://schemas.microsoft.com/office/drawing/2014/main" id="{13C4EAE7-4947-4396-8C0C-0A138822E700}"/>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83AFDE6-F168-4DEF-B515-AF66CA581712}" type="slidenum">
              <a:rPr kumimoji="0" lang="en-US" altLang="en-US" sz="1400" b="0" i="0" u="none" strike="noStrike" kern="1200" cap="none" spc="0" normalizeH="0" baseline="0" noProof="0" smtClean="0">
                <a:ln>
                  <a:noFill/>
                </a:ln>
                <a:solidFill>
                  <a:srgbClr val="FFFFFF"/>
                </a:solidFill>
                <a:effectLst/>
                <a:uLnTx/>
                <a:uFillTx/>
                <a:latin typeface="Arial" panose="020B0604020202020204" pitchFamily="34" charset="0"/>
                <a:ea typeface="MS PGothic" panose="020B0600070205080204" pitchFamily="34" charset="-128"/>
                <a:cs typeface="Arial"/>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altLang="en-US" sz="14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Arial"/>
            </a:endParaRPr>
          </a:p>
        </p:txBody>
      </p:sp>
    </p:spTree>
    <p:extLst>
      <p:ext uri="{BB962C8B-B14F-4D97-AF65-F5344CB8AC3E}">
        <p14:creationId xmlns:p14="http://schemas.microsoft.com/office/powerpoint/2010/main" val="1277468385"/>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show="0">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E68EBF2-445D-4477-81B6-C47E3522A7C6}"/>
              </a:ext>
            </a:extLst>
          </p:cNvPr>
          <p:cNvSpPr>
            <a:spLocks noGrp="1"/>
          </p:cNvSpPr>
          <p:nvPr>
            <p:ph type="sldNum" sz="quarter" idx="12"/>
          </p:nvPr>
        </p:nvSpPr>
        <p:spPr/>
        <p:txBody>
          <a:bodyPr/>
          <a:lstStyle/>
          <a:p>
            <a:fld id="{483AFDE6-F168-4DEF-B515-AF66CA581712}" type="slidenum">
              <a:rPr lang="en-US" altLang="en-US" smtClean="0"/>
              <a:pPr/>
              <a:t>130</a:t>
            </a:fld>
            <a:endParaRPr lang="en-US" altLang="en-US"/>
          </a:p>
        </p:txBody>
      </p:sp>
      <p:pic>
        <p:nvPicPr>
          <p:cNvPr id="20" name="Picture 19" descr="A screenshot of a cell phone&#10;&#10;Description automatically generated">
            <a:extLst>
              <a:ext uri="{FF2B5EF4-FFF2-40B4-BE49-F238E27FC236}">
                <a16:creationId xmlns:a16="http://schemas.microsoft.com/office/drawing/2014/main" id="{453B0D90-929C-4607-8F8E-ADB873FFB6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512" y="136525"/>
            <a:ext cx="8784976" cy="4889543"/>
          </a:xfrm>
          <a:prstGeom prst="rect">
            <a:avLst/>
          </a:prstGeom>
        </p:spPr>
      </p:pic>
    </p:spTree>
    <p:extLst>
      <p:ext uri="{BB962C8B-B14F-4D97-AF65-F5344CB8AC3E}">
        <p14:creationId xmlns:p14="http://schemas.microsoft.com/office/powerpoint/2010/main" val="2824381704"/>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1CC0CD-0690-4161-9112-1F0F379B8A4A}"/>
              </a:ext>
            </a:extLst>
          </p:cNvPr>
          <p:cNvSpPr>
            <a:spLocks noGrp="1"/>
          </p:cNvSpPr>
          <p:nvPr>
            <p:ph type="title"/>
          </p:nvPr>
        </p:nvSpPr>
        <p:spPr>
          <a:xfrm>
            <a:off x="457200" y="1484784"/>
            <a:ext cx="8229600" cy="1143000"/>
          </a:xfrm>
        </p:spPr>
        <p:txBody>
          <a:bodyPr/>
          <a:lstStyle/>
          <a:p>
            <a:r>
              <a:rPr lang="en-AU" u="sng" dirty="0">
                <a:solidFill>
                  <a:schemeClr val="accent1">
                    <a:lumMod val="75000"/>
                  </a:schemeClr>
                </a:solidFill>
              </a:rPr>
              <a:t>DOXOLOGY</a:t>
            </a:r>
            <a:br>
              <a:rPr lang="en-AU" u="sng" dirty="0">
                <a:solidFill>
                  <a:schemeClr val="accent1">
                    <a:lumMod val="75000"/>
                  </a:schemeClr>
                </a:solidFill>
              </a:rPr>
            </a:br>
            <a:br>
              <a:rPr lang="en-AU" u="sng" dirty="0">
                <a:solidFill>
                  <a:schemeClr val="accent1">
                    <a:lumMod val="75000"/>
                  </a:schemeClr>
                </a:solidFill>
              </a:rPr>
            </a:br>
            <a:r>
              <a:rPr lang="en-AU" i="1" dirty="0">
                <a:solidFill>
                  <a:schemeClr val="accent1">
                    <a:lumMod val="75000"/>
                  </a:schemeClr>
                </a:solidFill>
              </a:rPr>
              <a:t>(may be sung)</a:t>
            </a:r>
            <a:endParaRPr lang="en-AU" u="sng" dirty="0">
              <a:solidFill>
                <a:schemeClr val="accent1">
                  <a:lumMod val="75000"/>
                </a:schemeClr>
              </a:solidFill>
            </a:endParaRPr>
          </a:p>
        </p:txBody>
      </p:sp>
      <p:sp>
        <p:nvSpPr>
          <p:cNvPr id="4" name="Slide Number Placeholder 3">
            <a:extLst>
              <a:ext uri="{FF2B5EF4-FFF2-40B4-BE49-F238E27FC236}">
                <a16:creationId xmlns:a16="http://schemas.microsoft.com/office/drawing/2014/main" id="{13C4EAE7-4947-4396-8C0C-0A138822E700}"/>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83AFDE6-F168-4DEF-B515-AF66CA581712}" type="slidenum">
              <a:rPr kumimoji="0" lang="en-US" altLang="en-US" sz="1400" b="0" i="0" u="none" strike="noStrike" kern="1200" cap="none" spc="0" normalizeH="0" baseline="0" noProof="0" smtClean="0">
                <a:ln>
                  <a:noFill/>
                </a:ln>
                <a:solidFill>
                  <a:srgbClr val="FFFFFF"/>
                </a:solidFill>
                <a:effectLst/>
                <a:uLnTx/>
                <a:uFillTx/>
                <a:latin typeface="Arial" panose="020B0604020202020204" pitchFamily="34" charset="0"/>
                <a:ea typeface="MS PGothic" panose="020B0600070205080204" pitchFamily="34" charset="-128"/>
                <a:cs typeface="Arial"/>
              </a:rPr>
              <a:pPr marL="0" marR="0" lvl="0" indent="0" algn="r" defTabSz="914400" rtl="0" eaLnBrk="1" fontAlgn="base" latinLnBrk="0" hangingPunct="1">
                <a:lnSpc>
                  <a:spcPct val="100000"/>
                </a:lnSpc>
                <a:spcBef>
                  <a:spcPct val="0"/>
                </a:spcBef>
                <a:spcAft>
                  <a:spcPct val="0"/>
                </a:spcAft>
                <a:buClrTx/>
                <a:buSzTx/>
                <a:buFontTx/>
                <a:buNone/>
                <a:tabLst/>
                <a:defRPr/>
              </a:pPr>
              <a:t>131</a:t>
            </a:fld>
            <a:endParaRPr kumimoji="0" lang="en-US" altLang="en-US" sz="14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Arial"/>
            </a:endParaRPr>
          </a:p>
        </p:txBody>
      </p:sp>
    </p:spTree>
    <p:extLst>
      <p:ext uri="{BB962C8B-B14F-4D97-AF65-F5344CB8AC3E}">
        <p14:creationId xmlns:p14="http://schemas.microsoft.com/office/powerpoint/2010/main" val="42433141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1CC0CD-0690-4161-9112-1F0F379B8A4A}"/>
              </a:ext>
            </a:extLst>
          </p:cNvPr>
          <p:cNvSpPr>
            <a:spLocks noGrp="1"/>
          </p:cNvSpPr>
          <p:nvPr>
            <p:ph type="title"/>
          </p:nvPr>
        </p:nvSpPr>
        <p:spPr>
          <a:xfrm>
            <a:off x="0" y="260648"/>
            <a:ext cx="9144000" cy="6192688"/>
          </a:xfrm>
        </p:spPr>
        <p:txBody>
          <a:bodyPr/>
          <a:lstStyle/>
          <a:p>
            <a:r>
              <a:rPr lang="en-AU" u="sng" dirty="0">
                <a:solidFill>
                  <a:schemeClr val="accent1">
                    <a:lumMod val="75000"/>
                  </a:schemeClr>
                </a:solidFill>
              </a:rPr>
              <a:t>INTROIT OF THE DAY</a:t>
            </a:r>
            <a:br>
              <a:rPr lang="en-AU" u="sng" dirty="0">
                <a:solidFill>
                  <a:schemeClr val="accent1">
                    <a:lumMod val="75000"/>
                  </a:schemeClr>
                </a:solidFill>
              </a:rPr>
            </a:br>
            <a:br>
              <a:rPr lang="en-AU" u="sng" dirty="0">
                <a:solidFill>
                  <a:schemeClr val="accent1">
                    <a:lumMod val="75000"/>
                  </a:schemeClr>
                </a:solidFill>
              </a:rPr>
            </a:br>
            <a:r>
              <a:rPr lang="en-AU" i="1" u="sng" dirty="0">
                <a:solidFill>
                  <a:schemeClr val="accent1">
                    <a:lumMod val="75000"/>
                  </a:schemeClr>
                </a:solidFill>
              </a:rPr>
              <a:t>Options:</a:t>
            </a:r>
            <a:br>
              <a:rPr lang="en-AU" i="1" dirty="0">
                <a:solidFill>
                  <a:schemeClr val="accent1">
                    <a:lumMod val="75000"/>
                  </a:schemeClr>
                </a:solidFill>
              </a:rPr>
            </a:br>
            <a:r>
              <a:rPr lang="en-AU" i="1" dirty="0">
                <a:solidFill>
                  <a:schemeClr val="accent1">
                    <a:lumMod val="75000"/>
                  </a:schemeClr>
                </a:solidFill>
              </a:rPr>
              <a:t>1) Said</a:t>
            </a:r>
            <a:br>
              <a:rPr lang="en-AU" i="1" dirty="0">
                <a:solidFill>
                  <a:schemeClr val="accent1">
                    <a:lumMod val="75000"/>
                  </a:schemeClr>
                </a:solidFill>
              </a:rPr>
            </a:br>
            <a:r>
              <a:rPr lang="en-AU" i="1" dirty="0">
                <a:solidFill>
                  <a:schemeClr val="accent1">
                    <a:lumMod val="75000"/>
                  </a:schemeClr>
                </a:solidFill>
              </a:rPr>
              <a:t>2) Sung (option to replace hymn)</a:t>
            </a:r>
            <a:br>
              <a:rPr lang="en-AU" i="1" dirty="0">
                <a:solidFill>
                  <a:schemeClr val="accent1">
                    <a:lumMod val="75000"/>
                  </a:schemeClr>
                </a:solidFill>
              </a:rPr>
            </a:br>
            <a:r>
              <a:rPr lang="en-AU" i="1" dirty="0">
                <a:solidFill>
                  <a:schemeClr val="accent1">
                    <a:lumMod val="75000"/>
                  </a:schemeClr>
                </a:solidFill>
              </a:rPr>
              <a:t>3) Use appointed Psalm instead</a:t>
            </a:r>
            <a:br>
              <a:rPr lang="en-AU" i="1" dirty="0">
                <a:solidFill>
                  <a:schemeClr val="accent1">
                    <a:lumMod val="75000"/>
                  </a:schemeClr>
                </a:solidFill>
              </a:rPr>
            </a:br>
            <a:endParaRPr lang="en-AU" u="sng" dirty="0">
              <a:solidFill>
                <a:schemeClr val="accent1">
                  <a:lumMod val="75000"/>
                </a:schemeClr>
              </a:solidFill>
            </a:endParaRPr>
          </a:p>
        </p:txBody>
      </p:sp>
      <p:sp>
        <p:nvSpPr>
          <p:cNvPr id="4" name="Slide Number Placeholder 3">
            <a:extLst>
              <a:ext uri="{FF2B5EF4-FFF2-40B4-BE49-F238E27FC236}">
                <a16:creationId xmlns:a16="http://schemas.microsoft.com/office/drawing/2014/main" id="{13C4EAE7-4947-4396-8C0C-0A138822E700}"/>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83AFDE6-F168-4DEF-B515-AF66CA581712}" type="slidenum">
              <a:rPr kumimoji="0" lang="en-US" altLang="en-US" sz="1400" b="0" i="0" u="none" strike="noStrike" kern="1200" cap="none" spc="0" normalizeH="0" baseline="0" noProof="0" smtClean="0">
                <a:ln>
                  <a:noFill/>
                </a:ln>
                <a:solidFill>
                  <a:srgbClr val="FFFFFF"/>
                </a:solidFill>
                <a:effectLst/>
                <a:uLnTx/>
                <a:uFillTx/>
                <a:latin typeface="Arial" panose="020B0604020202020204" pitchFamily="34" charset="0"/>
                <a:ea typeface="MS PGothic" panose="020B0600070205080204" pitchFamily="34" charset="-128"/>
                <a:cs typeface="Arial"/>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altLang="en-US" sz="14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Arial"/>
            </a:endParaRPr>
          </a:p>
        </p:txBody>
      </p:sp>
    </p:spTree>
    <p:extLst>
      <p:ext uri="{BB962C8B-B14F-4D97-AF65-F5344CB8AC3E}">
        <p14:creationId xmlns:p14="http://schemas.microsoft.com/office/powerpoint/2010/main" val="39891570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D971AA3-074C-4B15-A325-B279AC963D3C}"/>
              </a:ext>
            </a:extLst>
          </p:cNvPr>
          <p:cNvSpPr>
            <a:spLocks noGrp="1"/>
          </p:cNvSpPr>
          <p:nvPr>
            <p:ph idx="1"/>
          </p:nvPr>
        </p:nvSpPr>
        <p:spPr>
          <a:xfrm>
            <a:off x="436662" y="332656"/>
            <a:ext cx="8229600" cy="5912569"/>
          </a:xfrm>
        </p:spPr>
        <p:txBody>
          <a:bodyPr/>
          <a:lstStyle/>
          <a:p>
            <a:pPr marL="0" indent="0">
              <a:buNone/>
            </a:pPr>
            <a:r>
              <a:rPr lang="en-GB" dirty="0">
                <a:latin typeface="Arial Black" panose="020B0A04020102020204" pitchFamily="34" charset="0"/>
              </a:rPr>
              <a:t>C: Glory to the Father and the Son and the Holy Spirit: as it was in the beginning, is now,  and will be for ever. Amen.</a:t>
            </a:r>
          </a:p>
        </p:txBody>
      </p:sp>
      <p:sp>
        <p:nvSpPr>
          <p:cNvPr id="4" name="Slide Number Placeholder 3">
            <a:extLst>
              <a:ext uri="{FF2B5EF4-FFF2-40B4-BE49-F238E27FC236}">
                <a16:creationId xmlns:a16="http://schemas.microsoft.com/office/drawing/2014/main" id="{13C4EAE7-4947-4396-8C0C-0A138822E700}"/>
              </a:ext>
            </a:extLst>
          </p:cNvPr>
          <p:cNvSpPr>
            <a:spLocks noGrp="1"/>
          </p:cNvSpPr>
          <p:nvPr>
            <p:ph type="sldNum" sz="quarter" idx="12"/>
          </p:nvPr>
        </p:nvSpPr>
        <p:spPr/>
        <p:txBody>
          <a:bodyPr/>
          <a:lstStyle/>
          <a:p>
            <a:fld id="{483AFDE6-F168-4DEF-B515-AF66CA581712}" type="slidenum">
              <a:rPr lang="en-US" altLang="en-US" smtClean="0"/>
              <a:pPr/>
              <a:t>15</a:t>
            </a:fld>
            <a:endParaRPr lang="en-US" altLang="en-US"/>
          </a:p>
        </p:txBody>
      </p:sp>
    </p:spTree>
    <p:extLst>
      <p:ext uri="{BB962C8B-B14F-4D97-AF65-F5344CB8AC3E}">
        <p14:creationId xmlns:p14="http://schemas.microsoft.com/office/powerpoint/2010/main" val="34905633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1CC0CD-0690-4161-9112-1F0F379B8A4A}"/>
              </a:ext>
            </a:extLst>
          </p:cNvPr>
          <p:cNvSpPr>
            <a:spLocks noGrp="1"/>
          </p:cNvSpPr>
          <p:nvPr>
            <p:ph type="title"/>
          </p:nvPr>
        </p:nvSpPr>
        <p:spPr/>
        <p:txBody>
          <a:bodyPr/>
          <a:lstStyle/>
          <a:p>
            <a:r>
              <a:rPr lang="en-AU" u="sng" dirty="0">
                <a:solidFill>
                  <a:schemeClr val="tx1"/>
                </a:solidFill>
              </a:rPr>
              <a:t>KYRIE</a:t>
            </a:r>
          </a:p>
        </p:txBody>
      </p:sp>
      <p:sp>
        <p:nvSpPr>
          <p:cNvPr id="3" name="Content Placeholder 2">
            <a:extLst>
              <a:ext uri="{FF2B5EF4-FFF2-40B4-BE49-F238E27FC236}">
                <a16:creationId xmlns:a16="http://schemas.microsoft.com/office/drawing/2014/main" id="{CD971AA3-074C-4B15-A325-B279AC963D3C}"/>
              </a:ext>
            </a:extLst>
          </p:cNvPr>
          <p:cNvSpPr>
            <a:spLocks noGrp="1"/>
          </p:cNvSpPr>
          <p:nvPr>
            <p:ph idx="1"/>
          </p:nvPr>
        </p:nvSpPr>
        <p:spPr/>
        <p:txBody>
          <a:bodyPr/>
          <a:lstStyle/>
          <a:p>
            <a:pPr marL="0" indent="0" algn="ctr">
              <a:buNone/>
            </a:pPr>
            <a:r>
              <a:rPr lang="en-AU" sz="4000" dirty="0"/>
              <a:t>Options A or B (Sung or Said)</a:t>
            </a:r>
          </a:p>
          <a:p>
            <a:pPr marL="0" indent="0" algn="ctr">
              <a:buNone/>
            </a:pPr>
            <a:r>
              <a:rPr lang="en-AU" sz="4000" i="1" dirty="0"/>
              <a:t>[Default: Option A]</a:t>
            </a:r>
          </a:p>
          <a:p>
            <a:pPr marL="0" indent="0" algn="ctr">
              <a:buNone/>
            </a:pPr>
            <a:endParaRPr lang="en-AU" sz="4000" dirty="0"/>
          </a:p>
          <a:p>
            <a:pPr marL="0" indent="0" algn="ctr">
              <a:buNone/>
            </a:pPr>
            <a:endParaRPr lang="en-AU" sz="4000" dirty="0"/>
          </a:p>
        </p:txBody>
      </p:sp>
      <p:sp>
        <p:nvSpPr>
          <p:cNvPr id="4" name="Slide Number Placeholder 3">
            <a:extLst>
              <a:ext uri="{FF2B5EF4-FFF2-40B4-BE49-F238E27FC236}">
                <a16:creationId xmlns:a16="http://schemas.microsoft.com/office/drawing/2014/main" id="{13C4EAE7-4947-4396-8C0C-0A138822E700}"/>
              </a:ext>
            </a:extLst>
          </p:cNvPr>
          <p:cNvSpPr>
            <a:spLocks noGrp="1"/>
          </p:cNvSpPr>
          <p:nvPr>
            <p:ph type="sldNum" sz="quarter" idx="12"/>
          </p:nvPr>
        </p:nvSpPr>
        <p:spPr/>
        <p:txBody>
          <a:bodyPr/>
          <a:lstStyle/>
          <a:p>
            <a:fld id="{483AFDE6-F168-4DEF-B515-AF66CA581712}" type="slidenum">
              <a:rPr lang="en-US" altLang="en-US" smtClean="0"/>
              <a:pPr/>
              <a:t>16</a:t>
            </a:fld>
            <a:endParaRPr lang="en-US" altLang="en-US"/>
          </a:p>
        </p:txBody>
      </p:sp>
    </p:spTree>
    <p:extLst>
      <p:ext uri="{BB962C8B-B14F-4D97-AF65-F5344CB8AC3E}">
        <p14:creationId xmlns:p14="http://schemas.microsoft.com/office/powerpoint/2010/main" val="12873012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722" name="Slide Number Placeholder 3">
            <a:extLst>
              <a:ext uri="{FF2B5EF4-FFF2-40B4-BE49-F238E27FC236}">
                <a16:creationId xmlns:a16="http://schemas.microsoft.com/office/drawing/2014/main" id="{2CE351FE-60E3-4C51-87CB-E115CBE5B0A7}"/>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B2218D1C-B49D-4754-A8BF-A3577CFAC52B}" type="slidenum">
              <a:rPr lang="en-US" altLang="en-US" sz="1400"/>
              <a:pPr/>
              <a:t>17</a:t>
            </a:fld>
            <a:endParaRPr lang="en-US" altLang="en-US" sz="1400"/>
          </a:p>
        </p:txBody>
      </p:sp>
      <p:pic>
        <p:nvPicPr>
          <p:cNvPr id="7" name="Picture 6" descr="A picture containing clock&#10;&#10;Description automatically generated">
            <a:extLst>
              <a:ext uri="{FF2B5EF4-FFF2-40B4-BE49-F238E27FC236}">
                <a16:creationId xmlns:a16="http://schemas.microsoft.com/office/drawing/2014/main" id="{DD94E6BF-2893-4832-A441-7E6CD8AC12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3973" y="260648"/>
            <a:ext cx="7456054" cy="3694496"/>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722" name="Slide Number Placeholder 3">
            <a:extLst>
              <a:ext uri="{FF2B5EF4-FFF2-40B4-BE49-F238E27FC236}">
                <a16:creationId xmlns:a16="http://schemas.microsoft.com/office/drawing/2014/main" id="{2CE351FE-60E3-4C51-87CB-E115CBE5B0A7}"/>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B2218D1C-B49D-4754-A8BF-A3577CFAC52B}" type="slidenum">
              <a:rPr lang="en-US" altLang="en-US" sz="1400"/>
              <a:pPr/>
              <a:t>18</a:t>
            </a:fld>
            <a:endParaRPr lang="en-US" altLang="en-US" sz="1400"/>
          </a:p>
        </p:txBody>
      </p:sp>
      <p:pic>
        <p:nvPicPr>
          <p:cNvPr id="39" name="Picture 38" descr="A screenshot of a cell phone&#10;&#10;Description automatically generated">
            <a:extLst>
              <a:ext uri="{FF2B5EF4-FFF2-40B4-BE49-F238E27FC236}">
                <a16:creationId xmlns:a16="http://schemas.microsoft.com/office/drawing/2014/main" id="{AA5A85D3-F80F-4DC5-A025-C89009908A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04" y="235109"/>
            <a:ext cx="8846063" cy="3913971"/>
          </a:xfrm>
          <a:prstGeom prst="rect">
            <a:avLst/>
          </a:prstGeom>
        </p:spPr>
      </p:pic>
    </p:spTree>
    <p:extLst>
      <p:ext uri="{BB962C8B-B14F-4D97-AF65-F5344CB8AC3E}">
        <p14:creationId xmlns:p14="http://schemas.microsoft.com/office/powerpoint/2010/main" val="35193588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722" name="Slide Number Placeholder 3">
            <a:extLst>
              <a:ext uri="{FF2B5EF4-FFF2-40B4-BE49-F238E27FC236}">
                <a16:creationId xmlns:a16="http://schemas.microsoft.com/office/drawing/2014/main" id="{2CE351FE-60E3-4C51-87CB-E115CBE5B0A7}"/>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B2218D1C-B49D-4754-A8BF-A3577CFAC52B}" type="slidenum">
              <a:rPr lang="en-US" altLang="en-US" sz="1400"/>
              <a:pPr/>
              <a:t>19</a:t>
            </a:fld>
            <a:endParaRPr lang="en-US" altLang="en-US" sz="1400"/>
          </a:p>
        </p:txBody>
      </p:sp>
      <p:pic>
        <p:nvPicPr>
          <p:cNvPr id="21" name="Picture 20" descr="A screenshot of a cell phone&#10;&#10;Description automatically generated">
            <a:extLst>
              <a:ext uri="{FF2B5EF4-FFF2-40B4-BE49-F238E27FC236}">
                <a16:creationId xmlns:a16="http://schemas.microsoft.com/office/drawing/2014/main" id="{C662E1DC-6AB1-4F3A-9014-2EC5878F5A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968" y="148729"/>
            <a:ext cx="8846063" cy="4950381"/>
          </a:xfrm>
          <a:prstGeom prst="rect">
            <a:avLst/>
          </a:prstGeom>
        </p:spPr>
      </p:pic>
    </p:spTree>
    <p:extLst>
      <p:ext uri="{BB962C8B-B14F-4D97-AF65-F5344CB8AC3E}">
        <p14:creationId xmlns:p14="http://schemas.microsoft.com/office/powerpoint/2010/main" val="36660076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1CC0CD-0690-4161-9112-1F0F379B8A4A}"/>
              </a:ext>
            </a:extLst>
          </p:cNvPr>
          <p:cNvSpPr>
            <a:spLocks noGrp="1"/>
          </p:cNvSpPr>
          <p:nvPr>
            <p:ph type="title"/>
          </p:nvPr>
        </p:nvSpPr>
        <p:spPr/>
        <p:txBody>
          <a:bodyPr/>
          <a:lstStyle/>
          <a:p>
            <a:r>
              <a:rPr lang="en-AU" u="sng" dirty="0">
                <a:solidFill>
                  <a:schemeClr val="tx1"/>
                </a:solidFill>
              </a:rPr>
              <a:t>How to use this Slideshow</a:t>
            </a:r>
          </a:p>
        </p:txBody>
      </p:sp>
      <p:sp>
        <p:nvSpPr>
          <p:cNvPr id="3" name="Content Placeholder 2">
            <a:extLst>
              <a:ext uri="{FF2B5EF4-FFF2-40B4-BE49-F238E27FC236}">
                <a16:creationId xmlns:a16="http://schemas.microsoft.com/office/drawing/2014/main" id="{CD971AA3-074C-4B15-A325-B279AC963D3C}"/>
              </a:ext>
            </a:extLst>
          </p:cNvPr>
          <p:cNvSpPr>
            <a:spLocks noGrp="1"/>
          </p:cNvSpPr>
          <p:nvPr>
            <p:ph idx="1"/>
          </p:nvPr>
        </p:nvSpPr>
        <p:spPr/>
        <p:txBody>
          <a:bodyPr/>
          <a:lstStyle/>
          <a:p>
            <a:pPr marL="0" indent="0" algn="ctr">
              <a:buNone/>
            </a:pPr>
            <a:r>
              <a:rPr lang="en-AU" dirty="0"/>
              <a:t>This PowerPoint is designed to be a free resource for LCA members who wish to incorporate or encourage the use of the sung liturgy in their service.</a:t>
            </a:r>
          </a:p>
          <a:p>
            <a:pPr marL="0" indent="0" algn="ctr">
              <a:buNone/>
            </a:pPr>
            <a:endParaRPr lang="en-AU" dirty="0"/>
          </a:p>
          <a:p>
            <a:pPr marL="0" indent="0" algn="ctr">
              <a:buNone/>
            </a:pPr>
            <a:r>
              <a:rPr lang="en-AU" dirty="0"/>
              <a:t>As such, feel free to edit this template to match your worship needs.  </a:t>
            </a:r>
          </a:p>
        </p:txBody>
      </p:sp>
      <p:sp>
        <p:nvSpPr>
          <p:cNvPr id="4" name="Slide Number Placeholder 3">
            <a:extLst>
              <a:ext uri="{FF2B5EF4-FFF2-40B4-BE49-F238E27FC236}">
                <a16:creationId xmlns:a16="http://schemas.microsoft.com/office/drawing/2014/main" id="{13C4EAE7-4947-4396-8C0C-0A138822E700}"/>
              </a:ext>
            </a:extLst>
          </p:cNvPr>
          <p:cNvSpPr>
            <a:spLocks noGrp="1"/>
          </p:cNvSpPr>
          <p:nvPr>
            <p:ph type="sldNum" sz="quarter" idx="12"/>
          </p:nvPr>
        </p:nvSpPr>
        <p:spPr/>
        <p:txBody>
          <a:bodyPr/>
          <a:lstStyle/>
          <a:p>
            <a:fld id="{483AFDE6-F168-4DEF-B515-AF66CA581712}" type="slidenum">
              <a:rPr lang="en-US" altLang="en-US" smtClean="0"/>
              <a:pPr/>
              <a:t>2</a:t>
            </a:fld>
            <a:endParaRPr lang="en-US" altLang="en-US" dirty="0"/>
          </a:p>
        </p:txBody>
      </p:sp>
    </p:spTree>
    <p:extLst>
      <p:ext uri="{BB962C8B-B14F-4D97-AF65-F5344CB8AC3E}">
        <p14:creationId xmlns:p14="http://schemas.microsoft.com/office/powerpoint/2010/main" val="39873319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722" name="Slide Number Placeholder 3">
            <a:extLst>
              <a:ext uri="{FF2B5EF4-FFF2-40B4-BE49-F238E27FC236}">
                <a16:creationId xmlns:a16="http://schemas.microsoft.com/office/drawing/2014/main" id="{2CE351FE-60E3-4C51-87CB-E115CBE5B0A7}"/>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B2218D1C-B49D-4754-A8BF-A3577CFAC52B}" type="slidenum">
              <a:rPr lang="en-US" altLang="en-US" sz="1400"/>
              <a:pPr/>
              <a:t>20</a:t>
            </a:fld>
            <a:endParaRPr lang="en-US" altLang="en-US" sz="1400"/>
          </a:p>
        </p:txBody>
      </p:sp>
      <p:pic>
        <p:nvPicPr>
          <p:cNvPr id="3" name="Picture 2" descr="Diagram&#10;&#10;Description automatically generated">
            <a:extLst>
              <a:ext uri="{FF2B5EF4-FFF2-40B4-BE49-F238E27FC236}">
                <a16:creationId xmlns:a16="http://schemas.microsoft.com/office/drawing/2014/main" id="{9983267A-0135-4264-AEF2-3B1E63FEC3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4320" y="122064"/>
            <a:ext cx="8675360" cy="4718713"/>
          </a:xfrm>
          <a:prstGeom prst="rect">
            <a:avLst/>
          </a:prstGeom>
        </p:spPr>
      </p:pic>
    </p:spTree>
    <p:extLst>
      <p:ext uri="{BB962C8B-B14F-4D97-AF65-F5344CB8AC3E}">
        <p14:creationId xmlns:p14="http://schemas.microsoft.com/office/powerpoint/2010/main" val="5657930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722" name="Slide Number Placeholder 3">
            <a:extLst>
              <a:ext uri="{FF2B5EF4-FFF2-40B4-BE49-F238E27FC236}">
                <a16:creationId xmlns:a16="http://schemas.microsoft.com/office/drawing/2014/main" id="{2CE351FE-60E3-4C51-87CB-E115CBE5B0A7}"/>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B2218D1C-B49D-4754-A8BF-A3577CFAC52B}" type="slidenum">
              <a:rPr lang="en-US" altLang="en-US" sz="1400"/>
              <a:pPr/>
              <a:t>21</a:t>
            </a:fld>
            <a:endParaRPr lang="en-US" altLang="en-US" sz="1400"/>
          </a:p>
        </p:txBody>
      </p:sp>
      <p:pic>
        <p:nvPicPr>
          <p:cNvPr id="9" name="Picture 8" descr="A screenshot of a cell phone&#10;&#10;Description automatically generated">
            <a:extLst>
              <a:ext uri="{FF2B5EF4-FFF2-40B4-BE49-F238E27FC236}">
                <a16:creationId xmlns:a16="http://schemas.microsoft.com/office/drawing/2014/main" id="{73F2744C-8E75-4C0D-B13B-E074375E25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9162" y="136525"/>
            <a:ext cx="8187638" cy="4078577"/>
          </a:xfrm>
          <a:prstGeom prst="rect">
            <a:avLst/>
          </a:prstGeom>
        </p:spPr>
      </p:pic>
    </p:spTree>
    <p:extLst>
      <p:ext uri="{BB962C8B-B14F-4D97-AF65-F5344CB8AC3E}">
        <p14:creationId xmlns:p14="http://schemas.microsoft.com/office/powerpoint/2010/main" val="26116331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1CC0CD-0690-4161-9112-1F0F379B8A4A}"/>
              </a:ext>
            </a:extLst>
          </p:cNvPr>
          <p:cNvSpPr>
            <a:spLocks noGrp="1"/>
          </p:cNvSpPr>
          <p:nvPr>
            <p:ph type="title"/>
          </p:nvPr>
        </p:nvSpPr>
        <p:spPr/>
        <p:txBody>
          <a:bodyPr/>
          <a:lstStyle/>
          <a:p>
            <a:r>
              <a:rPr lang="en-AU" u="sng" dirty="0">
                <a:solidFill>
                  <a:schemeClr val="tx1"/>
                </a:solidFill>
              </a:rPr>
              <a:t>KYRIE</a:t>
            </a:r>
          </a:p>
        </p:txBody>
      </p:sp>
      <p:sp>
        <p:nvSpPr>
          <p:cNvPr id="3" name="Content Placeholder 2">
            <a:extLst>
              <a:ext uri="{FF2B5EF4-FFF2-40B4-BE49-F238E27FC236}">
                <a16:creationId xmlns:a16="http://schemas.microsoft.com/office/drawing/2014/main" id="{CD971AA3-074C-4B15-A325-B279AC963D3C}"/>
              </a:ext>
            </a:extLst>
          </p:cNvPr>
          <p:cNvSpPr>
            <a:spLocks noGrp="1"/>
          </p:cNvSpPr>
          <p:nvPr>
            <p:ph idx="1"/>
          </p:nvPr>
        </p:nvSpPr>
        <p:spPr/>
        <p:txBody>
          <a:bodyPr/>
          <a:lstStyle/>
          <a:p>
            <a:pPr marL="0" indent="0" algn="ctr">
              <a:buNone/>
            </a:pPr>
            <a:r>
              <a:rPr lang="en-GB" dirty="0">
                <a:latin typeface="Arial Black" panose="020B0A04020102020204" pitchFamily="34" charset="0"/>
              </a:rPr>
              <a:t>C: Lord, have mercy.</a:t>
            </a:r>
            <a:br>
              <a:rPr lang="en-GB" dirty="0">
                <a:latin typeface="Arial Black" panose="020B0A04020102020204" pitchFamily="34" charset="0"/>
              </a:rPr>
            </a:br>
            <a:r>
              <a:rPr lang="en-GB" dirty="0">
                <a:latin typeface="Arial Black" panose="020B0A04020102020204" pitchFamily="34" charset="0"/>
              </a:rPr>
              <a:t>Christ, have mercy.</a:t>
            </a:r>
            <a:br>
              <a:rPr lang="en-GB" dirty="0">
                <a:latin typeface="Arial Black" panose="020B0A04020102020204" pitchFamily="34" charset="0"/>
              </a:rPr>
            </a:br>
            <a:r>
              <a:rPr lang="en-GB" dirty="0">
                <a:latin typeface="Arial Black" panose="020B0A04020102020204" pitchFamily="34" charset="0"/>
              </a:rPr>
              <a:t>Lord, have mercy. </a:t>
            </a:r>
          </a:p>
        </p:txBody>
      </p:sp>
      <p:sp>
        <p:nvSpPr>
          <p:cNvPr id="4" name="Slide Number Placeholder 3">
            <a:extLst>
              <a:ext uri="{FF2B5EF4-FFF2-40B4-BE49-F238E27FC236}">
                <a16:creationId xmlns:a16="http://schemas.microsoft.com/office/drawing/2014/main" id="{13C4EAE7-4947-4396-8C0C-0A138822E700}"/>
              </a:ext>
            </a:extLst>
          </p:cNvPr>
          <p:cNvSpPr>
            <a:spLocks noGrp="1"/>
          </p:cNvSpPr>
          <p:nvPr>
            <p:ph type="sldNum" sz="quarter" idx="12"/>
          </p:nvPr>
        </p:nvSpPr>
        <p:spPr/>
        <p:txBody>
          <a:bodyPr/>
          <a:lstStyle/>
          <a:p>
            <a:fld id="{483AFDE6-F168-4DEF-B515-AF66CA581712}" type="slidenum">
              <a:rPr lang="en-US" altLang="en-US" smtClean="0"/>
              <a:pPr/>
              <a:t>22</a:t>
            </a:fld>
            <a:endParaRPr lang="en-US" altLang="en-US"/>
          </a:p>
        </p:txBody>
      </p:sp>
    </p:spTree>
    <p:extLst>
      <p:ext uri="{BB962C8B-B14F-4D97-AF65-F5344CB8AC3E}">
        <p14:creationId xmlns:p14="http://schemas.microsoft.com/office/powerpoint/2010/main" val="25323713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1CC0CD-0690-4161-9112-1F0F379B8A4A}"/>
              </a:ext>
            </a:extLst>
          </p:cNvPr>
          <p:cNvSpPr>
            <a:spLocks noGrp="1"/>
          </p:cNvSpPr>
          <p:nvPr>
            <p:ph type="title"/>
          </p:nvPr>
        </p:nvSpPr>
        <p:spPr/>
        <p:txBody>
          <a:bodyPr/>
          <a:lstStyle/>
          <a:p>
            <a:r>
              <a:rPr lang="en-AU" u="sng" dirty="0">
                <a:solidFill>
                  <a:schemeClr val="tx1"/>
                </a:solidFill>
              </a:rPr>
              <a:t>HYMN OF PRAISE</a:t>
            </a:r>
          </a:p>
        </p:txBody>
      </p:sp>
      <p:sp>
        <p:nvSpPr>
          <p:cNvPr id="3" name="Content Placeholder 2">
            <a:extLst>
              <a:ext uri="{FF2B5EF4-FFF2-40B4-BE49-F238E27FC236}">
                <a16:creationId xmlns:a16="http://schemas.microsoft.com/office/drawing/2014/main" id="{CD971AA3-074C-4B15-A325-B279AC963D3C}"/>
              </a:ext>
            </a:extLst>
          </p:cNvPr>
          <p:cNvSpPr>
            <a:spLocks noGrp="1"/>
          </p:cNvSpPr>
          <p:nvPr>
            <p:ph idx="1"/>
          </p:nvPr>
        </p:nvSpPr>
        <p:spPr/>
        <p:txBody>
          <a:bodyPr/>
          <a:lstStyle/>
          <a:p>
            <a:pPr marL="0" indent="0" algn="ctr">
              <a:buNone/>
            </a:pPr>
            <a:r>
              <a:rPr lang="en-AU" sz="4000" dirty="0"/>
              <a:t>Options A or B</a:t>
            </a:r>
          </a:p>
          <a:p>
            <a:pPr marL="0" indent="0" algn="ctr">
              <a:buNone/>
            </a:pPr>
            <a:r>
              <a:rPr lang="en-AU" sz="4000" i="1" dirty="0"/>
              <a:t>[Default: Option A]</a:t>
            </a:r>
          </a:p>
          <a:p>
            <a:pPr marL="0" indent="0" algn="ctr">
              <a:buNone/>
            </a:pPr>
            <a:endParaRPr lang="en-AU" sz="4000" dirty="0"/>
          </a:p>
          <a:p>
            <a:pPr marL="0" indent="0" algn="ctr">
              <a:buNone/>
            </a:pPr>
            <a:endParaRPr lang="en-AU" sz="4000" dirty="0"/>
          </a:p>
        </p:txBody>
      </p:sp>
      <p:sp>
        <p:nvSpPr>
          <p:cNvPr id="4" name="Slide Number Placeholder 3">
            <a:extLst>
              <a:ext uri="{FF2B5EF4-FFF2-40B4-BE49-F238E27FC236}">
                <a16:creationId xmlns:a16="http://schemas.microsoft.com/office/drawing/2014/main" id="{13C4EAE7-4947-4396-8C0C-0A138822E700}"/>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83AFDE6-F168-4DEF-B515-AF66CA581712}" type="slidenum">
              <a:rPr kumimoji="0" lang="en-US" altLang="en-US" sz="1400" b="0" i="0" u="none" strike="noStrike" kern="1200" cap="none" spc="0" normalizeH="0" baseline="0" noProof="0" smtClean="0">
                <a:ln>
                  <a:noFill/>
                </a:ln>
                <a:solidFill>
                  <a:srgbClr val="FFFFFF"/>
                </a:solidFill>
                <a:effectLst/>
                <a:uLnTx/>
                <a:uFillTx/>
                <a:latin typeface="Arial" panose="020B0604020202020204" pitchFamily="34" charset="0"/>
                <a:ea typeface="MS PGothic" panose="020B0600070205080204" pitchFamily="34" charset="-128"/>
                <a:cs typeface="Arial"/>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altLang="en-US" sz="14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Arial"/>
            </a:endParaRPr>
          </a:p>
        </p:txBody>
      </p:sp>
    </p:spTree>
    <p:extLst>
      <p:ext uri="{BB962C8B-B14F-4D97-AF65-F5344CB8AC3E}">
        <p14:creationId xmlns:p14="http://schemas.microsoft.com/office/powerpoint/2010/main" val="24446583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D8C2AEF-7259-42AF-9927-8D220AE7B5B7}"/>
              </a:ext>
            </a:extLst>
          </p:cNvPr>
          <p:cNvSpPr>
            <a:spLocks noGrp="1"/>
          </p:cNvSpPr>
          <p:nvPr>
            <p:ph type="sldNum" sz="quarter" idx="12"/>
          </p:nvPr>
        </p:nvSpPr>
        <p:spPr/>
        <p:txBody>
          <a:bodyPr/>
          <a:lstStyle/>
          <a:p>
            <a:fld id="{483AFDE6-F168-4DEF-B515-AF66CA581712}" type="slidenum">
              <a:rPr lang="en-US" altLang="en-US" smtClean="0"/>
              <a:pPr/>
              <a:t>24</a:t>
            </a:fld>
            <a:endParaRPr lang="en-US" altLang="en-US"/>
          </a:p>
        </p:txBody>
      </p:sp>
      <p:pic>
        <p:nvPicPr>
          <p:cNvPr id="16" name="Picture 15" descr="A screenshot of a cell phone&#10;&#10;Description automatically generated">
            <a:extLst>
              <a:ext uri="{FF2B5EF4-FFF2-40B4-BE49-F238E27FC236}">
                <a16:creationId xmlns:a16="http://schemas.microsoft.com/office/drawing/2014/main" id="{5519B936-6F58-4C42-BCB3-B40B5940AD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2237" y="136525"/>
            <a:ext cx="8559526" cy="5974598"/>
          </a:xfrm>
          <a:prstGeom prst="rect">
            <a:avLst/>
          </a:prstGeom>
        </p:spPr>
      </p:pic>
    </p:spTree>
    <p:extLst>
      <p:ext uri="{BB962C8B-B14F-4D97-AF65-F5344CB8AC3E}">
        <p14:creationId xmlns:p14="http://schemas.microsoft.com/office/powerpoint/2010/main" val="36639039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D8C2AEF-7259-42AF-9927-8D220AE7B5B7}"/>
              </a:ext>
            </a:extLst>
          </p:cNvPr>
          <p:cNvSpPr>
            <a:spLocks noGrp="1"/>
          </p:cNvSpPr>
          <p:nvPr>
            <p:ph type="sldNum" sz="quarter" idx="12"/>
          </p:nvPr>
        </p:nvSpPr>
        <p:spPr/>
        <p:txBody>
          <a:bodyPr/>
          <a:lstStyle/>
          <a:p>
            <a:fld id="{483AFDE6-F168-4DEF-B515-AF66CA581712}" type="slidenum">
              <a:rPr lang="en-US" altLang="en-US" smtClean="0"/>
              <a:pPr/>
              <a:t>25</a:t>
            </a:fld>
            <a:endParaRPr lang="en-US" altLang="en-US"/>
          </a:p>
        </p:txBody>
      </p:sp>
      <p:pic>
        <p:nvPicPr>
          <p:cNvPr id="70" name="Picture 69" descr="A picture containing drawing&#10;&#10;Description automatically generated">
            <a:extLst>
              <a:ext uri="{FF2B5EF4-FFF2-40B4-BE49-F238E27FC236}">
                <a16:creationId xmlns:a16="http://schemas.microsoft.com/office/drawing/2014/main" id="{670E778B-950A-4D34-BC59-83B7BD1527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982" y="135384"/>
            <a:ext cx="8718036" cy="4474852"/>
          </a:xfrm>
          <a:prstGeom prst="rect">
            <a:avLst/>
          </a:prstGeom>
        </p:spPr>
      </p:pic>
    </p:spTree>
    <p:extLst>
      <p:ext uri="{BB962C8B-B14F-4D97-AF65-F5344CB8AC3E}">
        <p14:creationId xmlns:p14="http://schemas.microsoft.com/office/powerpoint/2010/main" val="10002616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D8C2AEF-7259-42AF-9927-8D220AE7B5B7}"/>
              </a:ext>
            </a:extLst>
          </p:cNvPr>
          <p:cNvSpPr>
            <a:spLocks noGrp="1"/>
          </p:cNvSpPr>
          <p:nvPr>
            <p:ph type="sldNum" sz="quarter" idx="12"/>
          </p:nvPr>
        </p:nvSpPr>
        <p:spPr/>
        <p:txBody>
          <a:bodyPr/>
          <a:lstStyle/>
          <a:p>
            <a:fld id="{483AFDE6-F168-4DEF-B515-AF66CA581712}" type="slidenum">
              <a:rPr lang="en-US" altLang="en-US" smtClean="0"/>
              <a:pPr/>
              <a:t>26</a:t>
            </a:fld>
            <a:endParaRPr lang="en-US" altLang="en-US"/>
          </a:p>
        </p:txBody>
      </p:sp>
      <p:pic>
        <p:nvPicPr>
          <p:cNvPr id="54" name="Picture 53" descr="A screenshot of a cell phone&#10;&#10;Description automatically generated">
            <a:extLst>
              <a:ext uri="{FF2B5EF4-FFF2-40B4-BE49-F238E27FC236}">
                <a16:creationId xmlns:a16="http://schemas.microsoft.com/office/drawing/2014/main" id="{2E60CEB9-723D-4C56-99F2-B63EEE26A9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552" y="260648"/>
            <a:ext cx="6273328" cy="4273666"/>
          </a:xfrm>
          <a:prstGeom prst="rect">
            <a:avLst/>
          </a:prstGeom>
        </p:spPr>
      </p:pic>
    </p:spTree>
    <p:extLst>
      <p:ext uri="{BB962C8B-B14F-4D97-AF65-F5344CB8AC3E}">
        <p14:creationId xmlns:p14="http://schemas.microsoft.com/office/powerpoint/2010/main" val="20236559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D8C2AEF-7259-42AF-9927-8D220AE7B5B7}"/>
              </a:ext>
            </a:extLst>
          </p:cNvPr>
          <p:cNvSpPr>
            <a:spLocks noGrp="1"/>
          </p:cNvSpPr>
          <p:nvPr>
            <p:ph type="sldNum" sz="quarter" idx="12"/>
          </p:nvPr>
        </p:nvSpPr>
        <p:spPr/>
        <p:txBody>
          <a:bodyPr/>
          <a:lstStyle/>
          <a:p>
            <a:fld id="{483AFDE6-F168-4DEF-B515-AF66CA581712}" type="slidenum">
              <a:rPr lang="en-US" altLang="en-US" smtClean="0"/>
              <a:pPr/>
              <a:t>27</a:t>
            </a:fld>
            <a:endParaRPr lang="en-US" altLang="en-US"/>
          </a:p>
        </p:txBody>
      </p:sp>
      <p:pic>
        <p:nvPicPr>
          <p:cNvPr id="59" name="Picture 58" descr="A close up of a piece of paper&#10;&#10;Description automatically generated">
            <a:extLst>
              <a:ext uri="{FF2B5EF4-FFF2-40B4-BE49-F238E27FC236}">
                <a16:creationId xmlns:a16="http://schemas.microsoft.com/office/drawing/2014/main" id="{E09D18D7-A902-40AE-827B-E8FF3122EC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664" y="136525"/>
            <a:ext cx="8126672" cy="6011177"/>
          </a:xfrm>
          <a:prstGeom prst="rect">
            <a:avLst/>
          </a:prstGeom>
        </p:spPr>
      </p:pic>
    </p:spTree>
    <p:extLst>
      <p:ext uri="{BB962C8B-B14F-4D97-AF65-F5344CB8AC3E}">
        <p14:creationId xmlns:p14="http://schemas.microsoft.com/office/powerpoint/2010/main" val="12785576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D8C2AEF-7259-42AF-9927-8D220AE7B5B7}"/>
              </a:ext>
            </a:extLst>
          </p:cNvPr>
          <p:cNvSpPr>
            <a:spLocks noGrp="1"/>
          </p:cNvSpPr>
          <p:nvPr>
            <p:ph type="sldNum" sz="quarter" idx="12"/>
          </p:nvPr>
        </p:nvSpPr>
        <p:spPr/>
        <p:txBody>
          <a:bodyPr/>
          <a:lstStyle/>
          <a:p>
            <a:fld id="{483AFDE6-F168-4DEF-B515-AF66CA581712}" type="slidenum">
              <a:rPr lang="en-US" altLang="en-US" smtClean="0"/>
              <a:pPr/>
              <a:t>28</a:t>
            </a:fld>
            <a:endParaRPr lang="en-US" altLang="en-US"/>
          </a:p>
        </p:txBody>
      </p:sp>
      <p:pic>
        <p:nvPicPr>
          <p:cNvPr id="56" name="Picture 55" descr="A close up of a device&#10;&#10;Description automatically generated">
            <a:extLst>
              <a:ext uri="{FF2B5EF4-FFF2-40B4-BE49-F238E27FC236}">
                <a16:creationId xmlns:a16="http://schemas.microsoft.com/office/drawing/2014/main" id="{DA467172-8DAA-47D0-BE93-9714A93022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544" y="260648"/>
            <a:ext cx="7943776" cy="4127350"/>
          </a:xfrm>
          <a:prstGeom prst="rect">
            <a:avLst/>
          </a:prstGeom>
        </p:spPr>
      </p:pic>
    </p:spTree>
    <p:extLst>
      <p:ext uri="{BB962C8B-B14F-4D97-AF65-F5344CB8AC3E}">
        <p14:creationId xmlns:p14="http://schemas.microsoft.com/office/powerpoint/2010/main" val="228463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D8C2AEF-7259-42AF-9927-8D220AE7B5B7}"/>
              </a:ext>
            </a:extLst>
          </p:cNvPr>
          <p:cNvSpPr>
            <a:spLocks noGrp="1"/>
          </p:cNvSpPr>
          <p:nvPr>
            <p:ph type="sldNum" sz="quarter" idx="12"/>
          </p:nvPr>
        </p:nvSpPr>
        <p:spPr/>
        <p:txBody>
          <a:bodyPr/>
          <a:lstStyle/>
          <a:p>
            <a:fld id="{483AFDE6-F168-4DEF-B515-AF66CA581712}" type="slidenum">
              <a:rPr lang="en-US" altLang="en-US" smtClean="0"/>
              <a:pPr/>
              <a:t>29</a:t>
            </a:fld>
            <a:endParaRPr lang="en-US" altLang="en-US"/>
          </a:p>
        </p:txBody>
      </p:sp>
      <p:pic>
        <p:nvPicPr>
          <p:cNvPr id="44" name="Picture 43" descr="A screenshot of a cell phone&#10;&#10;Description automatically generated">
            <a:extLst>
              <a:ext uri="{FF2B5EF4-FFF2-40B4-BE49-F238E27FC236}">
                <a16:creationId xmlns:a16="http://schemas.microsoft.com/office/drawing/2014/main" id="{2F984307-7639-4852-8389-F2B6507787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0222" y="161925"/>
            <a:ext cx="7803556" cy="4706520"/>
          </a:xfrm>
          <a:prstGeom prst="rect">
            <a:avLst/>
          </a:prstGeom>
        </p:spPr>
      </p:pic>
    </p:spTree>
    <p:extLst>
      <p:ext uri="{BB962C8B-B14F-4D97-AF65-F5344CB8AC3E}">
        <p14:creationId xmlns:p14="http://schemas.microsoft.com/office/powerpoint/2010/main" val="14473101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1CC0CD-0690-4161-9112-1F0F379B8A4A}"/>
              </a:ext>
            </a:extLst>
          </p:cNvPr>
          <p:cNvSpPr>
            <a:spLocks noGrp="1"/>
          </p:cNvSpPr>
          <p:nvPr>
            <p:ph type="title"/>
          </p:nvPr>
        </p:nvSpPr>
        <p:spPr/>
        <p:txBody>
          <a:bodyPr/>
          <a:lstStyle/>
          <a:p>
            <a:r>
              <a:rPr lang="en-AU" u="sng" dirty="0">
                <a:solidFill>
                  <a:schemeClr val="tx1"/>
                </a:solidFill>
              </a:rPr>
              <a:t>Form Options</a:t>
            </a:r>
          </a:p>
        </p:txBody>
      </p:sp>
      <p:sp>
        <p:nvSpPr>
          <p:cNvPr id="3" name="Content Placeholder 2">
            <a:extLst>
              <a:ext uri="{FF2B5EF4-FFF2-40B4-BE49-F238E27FC236}">
                <a16:creationId xmlns:a16="http://schemas.microsoft.com/office/drawing/2014/main" id="{CD971AA3-074C-4B15-A325-B279AC963D3C}"/>
              </a:ext>
            </a:extLst>
          </p:cNvPr>
          <p:cNvSpPr>
            <a:spLocks noGrp="1"/>
          </p:cNvSpPr>
          <p:nvPr>
            <p:ph idx="1"/>
          </p:nvPr>
        </p:nvSpPr>
        <p:spPr>
          <a:xfrm>
            <a:off x="457200" y="1628800"/>
            <a:ext cx="8229600" cy="4525963"/>
          </a:xfrm>
        </p:spPr>
        <p:txBody>
          <a:bodyPr/>
          <a:lstStyle/>
          <a:p>
            <a:pPr marL="0" indent="0" algn="ctr">
              <a:buNone/>
            </a:pPr>
            <a:r>
              <a:rPr lang="en-AU" dirty="0"/>
              <a:t>The basic options found in the LHS </a:t>
            </a:r>
            <a:br>
              <a:rPr lang="en-AU" dirty="0"/>
            </a:br>
            <a:r>
              <a:rPr lang="en-AU" dirty="0"/>
              <a:t>‘The Service - Alternative Form’ on p. 58 are included in this slideshow.</a:t>
            </a:r>
          </a:p>
          <a:p>
            <a:pPr marL="0" indent="0" algn="ctr">
              <a:buNone/>
            </a:pPr>
            <a:endParaRPr lang="en-AU" dirty="0"/>
          </a:p>
          <a:p>
            <a:pPr marL="0" indent="0" algn="ctr">
              <a:buNone/>
            </a:pPr>
            <a:r>
              <a:rPr lang="en-AU" dirty="0"/>
              <a:t>Points in the slideshow where options are available will be preceded by a ‘hidden’ BLUE title card listing said options.</a:t>
            </a:r>
          </a:p>
        </p:txBody>
      </p:sp>
      <p:sp>
        <p:nvSpPr>
          <p:cNvPr id="4" name="Slide Number Placeholder 3">
            <a:extLst>
              <a:ext uri="{FF2B5EF4-FFF2-40B4-BE49-F238E27FC236}">
                <a16:creationId xmlns:a16="http://schemas.microsoft.com/office/drawing/2014/main" id="{13C4EAE7-4947-4396-8C0C-0A138822E700}"/>
              </a:ext>
            </a:extLst>
          </p:cNvPr>
          <p:cNvSpPr>
            <a:spLocks noGrp="1"/>
          </p:cNvSpPr>
          <p:nvPr>
            <p:ph type="sldNum" sz="quarter" idx="12"/>
          </p:nvPr>
        </p:nvSpPr>
        <p:spPr/>
        <p:txBody>
          <a:bodyPr/>
          <a:lstStyle/>
          <a:p>
            <a:fld id="{483AFDE6-F168-4DEF-B515-AF66CA581712}" type="slidenum">
              <a:rPr lang="en-US" altLang="en-US" smtClean="0"/>
              <a:pPr/>
              <a:t>3</a:t>
            </a:fld>
            <a:endParaRPr lang="en-US" altLang="en-US" dirty="0"/>
          </a:p>
        </p:txBody>
      </p:sp>
    </p:spTree>
    <p:extLst>
      <p:ext uri="{BB962C8B-B14F-4D97-AF65-F5344CB8AC3E}">
        <p14:creationId xmlns:p14="http://schemas.microsoft.com/office/powerpoint/2010/main" val="15668846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D8C2AEF-7259-42AF-9927-8D220AE7B5B7}"/>
              </a:ext>
            </a:extLst>
          </p:cNvPr>
          <p:cNvSpPr>
            <a:spLocks noGrp="1"/>
          </p:cNvSpPr>
          <p:nvPr>
            <p:ph type="sldNum" sz="quarter" idx="12"/>
          </p:nvPr>
        </p:nvSpPr>
        <p:spPr/>
        <p:txBody>
          <a:bodyPr/>
          <a:lstStyle/>
          <a:p>
            <a:fld id="{483AFDE6-F168-4DEF-B515-AF66CA581712}" type="slidenum">
              <a:rPr lang="en-US" altLang="en-US" smtClean="0"/>
              <a:pPr/>
              <a:t>30</a:t>
            </a:fld>
            <a:endParaRPr lang="en-US" altLang="en-US"/>
          </a:p>
        </p:txBody>
      </p:sp>
      <p:pic>
        <p:nvPicPr>
          <p:cNvPr id="53" name="Picture 52" descr="A picture containing antenna&#10;&#10;Description automatically generated">
            <a:extLst>
              <a:ext uri="{FF2B5EF4-FFF2-40B4-BE49-F238E27FC236}">
                <a16:creationId xmlns:a16="http://schemas.microsoft.com/office/drawing/2014/main" id="{A01C8390-5759-441C-8734-7B7AC8E2C0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60648"/>
            <a:ext cx="9144000" cy="4620639"/>
          </a:xfrm>
          <a:prstGeom prst="rect">
            <a:avLst/>
          </a:prstGeom>
        </p:spPr>
      </p:pic>
    </p:spTree>
    <p:extLst>
      <p:ext uri="{BB962C8B-B14F-4D97-AF65-F5344CB8AC3E}">
        <p14:creationId xmlns:p14="http://schemas.microsoft.com/office/powerpoint/2010/main" val="18666287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D8C2AEF-7259-42AF-9927-8D220AE7B5B7}"/>
              </a:ext>
            </a:extLst>
          </p:cNvPr>
          <p:cNvSpPr>
            <a:spLocks noGrp="1"/>
          </p:cNvSpPr>
          <p:nvPr>
            <p:ph type="sldNum" sz="quarter" idx="12"/>
          </p:nvPr>
        </p:nvSpPr>
        <p:spPr/>
        <p:txBody>
          <a:bodyPr/>
          <a:lstStyle/>
          <a:p>
            <a:fld id="{483AFDE6-F168-4DEF-B515-AF66CA581712}" type="slidenum">
              <a:rPr lang="en-US" altLang="en-US" smtClean="0"/>
              <a:pPr/>
              <a:t>31</a:t>
            </a:fld>
            <a:endParaRPr lang="en-US" altLang="en-US"/>
          </a:p>
        </p:txBody>
      </p:sp>
      <p:pic>
        <p:nvPicPr>
          <p:cNvPr id="36" name="Picture 35" descr="A screenshot of a cell phone&#10;&#10;Description automatically generated">
            <a:extLst>
              <a:ext uri="{FF2B5EF4-FFF2-40B4-BE49-F238E27FC236}">
                <a16:creationId xmlns:a16="http://schemas.microsoft.com/office/drawing/2014/main" id="{0CD43351-DCAE-4B93-9ACC-41855A742E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6647" y="404664"/>
            <a:ext cx="7370703" cy="4700423"/>
          </a:xfrm>
          <a:prstGeom prst="rect">
            <a:avLst/>
          </a:prstGeom>
        </p:spPr>
      </p:pic>
    </p:spTree>
    <p:extLst>
      <p:ext uri="{BB962C8B-B14F-4D97-AF65-F5344CB8AC3E}">
        <p14:creationId xmlns:p14="http://schemas.microsoft.com/office/powerpoint/2010/main" val="42023073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D8C2AEF-7259-42AF-9927-8D220AE7B5B7}"/>
              </a:ext>
            </a:extLst>
          </p:cNvPr>
          <p:cNvSpPr>
            <a:spLocks noGrp="1"/>
          </p:cNvSpPr>
          <p:nvPr>
            <p:ph type="sldNum" sz="quarter" idx="12"/>
          </p:nvPr>
        </p:nvSpPr>
        <p:spPr/>
        <p:txBody>
          <a:bodyPr/>
          <a:lstStyle/>
          <a:p>
            <a:fld id="{483AFDE6-F168-4DEF-B515-AF66CA581712}" type="slidenum">
              <a:rPr lang="en-US" altLang="en-US" smtClean="0"/>
              <a:pPr/>
              <a:t>32</a:t>
            </a:fld>
            <a:endParaRPr lang="en-US" altLang="en-US"/>
          </a:p>
        </p:txBody>
      </p:sp>
      <p:pic>
        <p:nvPicPr>
          <p:cNvPr id="7" name="Picture 6" descr="A screenshot of a cell phone&#10;&#10;Description automatically generated">
            <a:extLst>
              <a:ext uri="{FF2B5EF4-FFF2-40B4-BE49-F238E27FC236}">
                <a16:creationId xmlns:a16="http://schemas.microsoft.com/office/drawing/2014/main" id="{E8E80EA6-7000-48E4-92EB-F238BDF1EA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1272" y="143768"/>
            <a:ext cx="8681456" cy="5279594"/>
          </a:xfrm>
          <a:prstGeom prst="rect">
            <a:avLst/>
          </a:prstGeom>
        </p:spPr>
      </p:pic>
    </p:spTree>
    <p:extLst>
      <p:ext uri="{BB962C8B-B14F-4D97-AF65-F5344CB8AC3E}">
        <p14:creationId xmlns:p14="http://schemas.microsoft.com/office/powerpoint/2010/main" val="14131399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D8C2AEF-7259-42AF-9927-8D220AE7B5B7}"/>
              </a:ext>
            </a:extLst>
          </p:cNvPr>
          <p:cNvSpPr>
            <a:spLocks noGrp="1"/>
          </p:cNvSpPr>
          <p:nvPr>
            <p:ph type="sldNum" sz="quarter" idx="12"/>
          </p:nvPr>
        </p:nvSpPr>
        <p:spPr/>
        <p:txBody>
          <a:bodyPr/>
          <a:lstStyle/>
          <a:p>
            <a:fld id="{483AFDE6-F168-4DEF-B515-AF66CA581712}" type="slidenum">
              <a:rPr lang="en-US" altLang="en-US" smtClean="0"/>
              <a:pPr/>
              <a:t>33</a:t>
            </a:fld>
            <a:endParaRPr lang="en-US" altLang="en-US"/>
          </a:p>
        </p:txBody>
      </p:sp>
      <p:pic>
        <p:nvPicPr>
          <p:cNvPr id="3" name="Picture 2" descr="A picture containing clock&#10;&#10;Description automatically generated">
            <a:extLst>
              <a:ext uri="{FF2B5EF4-FFF2-40B4-BE49-F238E27FC236}">
                <a16:creationId xmlns:a16="http://schemas.microsoft.com/office/drawing/2014/main" id="{CD51466B-7593-4E13-A602-214EFC8D52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99" y="136525"/>
            <a:ext cx="9126503" cy="4852837"/>
          </a:xfrm>
          <a:prstGeom prst="rect">
            <a:avLst/>
          </a:prstGeom>
        </p:spPr>
      </p:pic>
    </p:spTree>
    <p:extLst>
      <p:ext uri="{BB962C8B-B14F-4D97-AF65-F5344CB8AC3E}">
        <p14:creationId xmlns:p14="http://schemas.microsoft.com/office/powerpoint/2010/main" val="20254121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D8C2AEF-7259-42AF-9927-8D220AE7B5B7}"/>
              </a:ext>
            </a:extLst>
          </p:cNvPr>
          <p:cNvSpPr>
            <a:spLocks noGrp="1"/>
          </p:cNvSpPr>
          <p:nvPr>
            <p:ph type="sldNum" sz="quarter" idx="12"/>
          </p:nvPr>
        </p:nvSpPr>
        <p:spPr/>
        <p:txBody>
          <a:bodyPr/>
          <a:lstStyle/>
          <a:p>
            <a:fld id="{483AFDE6-F168-4DEF-B515-AF66CA581712}" type="slidenum">
              <a:rPr lang="en-US" altLang="en-US" smtClean="0"/>
              <a:pPr/>
              <a:t>34</a:t>
            </a:fld>
            <a:endParaRPr lang="en-US" altLang="en-US"/>
          </a:p>
        </p:txBody>
      </p:sp>
      <p:pic>
        <p:nvPicPr>
          <p:cNvPr id="7" name="Picture 6" descr="A picture containing light, traffic, hanging&#10;&#10;Description automatically generated">
            <a:extLst>
              <a:ext uri="{FF2B5EF4-FFF2-40B4-BE49-F238E27FC236}">
                <a16:creationId xmlns:a16="http://schemas.microsoft.com/office/drawing/2014/main" id="{A74CB74F-487E-4E64-8405-A20FED3FC2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9959" y="136525"/>
            <a:ext cx="7584081" cy="5066215"/>
          </a:xfrm>
          <a:prstGeom prst="rect">
            <a:avLst/>
          </a:prstGeom>
        </p:spPr>
      </p:pic>
    </p:spTree>
    <p:extLst>
      <p:ext uri="{BB962C8B-B14F-4D97-AF65-F5344CB8AC3E}">
        <p14:creationId xmlns:p14="http://schemas.microsoft.com/office/powerpoint/2010/main" val="32303048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D8C2AEF-7259-42AF-9927-8D220AE7B5B7}"/>
              </a:ext>
            </a:extLst>
          </p:cNvPr>
          <p:cNvSpPr>
            <a:spLocks noGrp="1"/>
          </p:cNvSpPr>
          <p:nvPr>
            <p:ph type="sldNum" sz="quarter" idx="12"/>
          </p:nvPr>
        </p:nvSpPr>
        <p:spPr/>
        <p:txBody>
          <a:bodyPr/>
          <a:lstStyle/>
          <a:p>
            <a:fld id="{483AFDE6-F168-4DEF-B515-AF66CA581712}" type="slidenum">
              <a:rPr lang="en-US" altLang="en-US" smtClean="0"/>
              <a:pPr/>
              <a:t>35</a:t>
            </a:fld>
            <a:endParaRPr lang="en-US" altLang="en-US"/>
          </a:p>
        </p:txBody>
      </p:sp>
      <p:pic>
        <p:nvPicPr>
          <p:cNvPr id="10" name="Picture 9" descr="A screenshot of a cell phone&#10;&#10;Description automatically generated">
            <a:extLst>
              <a:ext uri="{FF2B5EF4-FFF2-40B4-BE49-F238E27FC236}">
                <a16:creationId xmlns:a16="http://schemas.microsoft.com/office/drawing/2014/main" id="{B3F6610F-E89D-4CCE-9793-605970420F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596" y="136525"/>
            <a:ext cx="8766808" cy="4962574"/>
          </a:xfrm>
          <a:prstGeom prst="rect">
            <a:avLst/>
          </a:prstGeom>
        </p:spPr>
      </p:pic>
    </p:spTree>
    <p:extLst>
      <p:ext uri="{BB962C8B-B14F-4D97-AF65-F5344CB8AC3E}">
        <p14:creationId xmlns:p14="http://schemas.microsoft.com/office/powerpoint/2010/main" val="290144355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D8C2AEF-7259-42AF-9927-8D220AE7B5B7}"/>
              </a:ext>
            </a:extLst>
          </p:cNvPr>
          <p:cNvSpPr>
            <a:spLocks noGrp="1"/>
          </p:cNvSpPr>
          <p:nvPr>
            <p:ph type="sldNum" sz="quarter" idx="12"/>
          </p:nvPr>
        </p:nvSpPr>
        <p:spPr/>
        <p:txBody>
          <a:bodyPr/>
          <a:lstStyle/>
          <a:p>
            <a:fld id="{483AFDE6-F168-4DEF-B515-AF66CA581712}" type="slidenum">
              <a:rPr lang="en-US" altLang="en-US" smtClean="0"/>
              <a:pPr/>
              <a:t>36</a:t>
            </a:fld>
            <a:endParaRPr lang="en-US" altLang="en-US"/>
          </a:p>
        </p:txBody>
      </p:sp>
      <p:pic>
        <p:nvPicPr>
          <p:cNvPr id="7" name="Picture 6" descr="A screenshot of a cell phone&#10;&#10;Description automatically generated">
            <a:extLst>
              <a:ext uri="{FF2B5EF4-FFF2-40B4-BE49-F238E27FC236}">
                <a16:creationId xmlns:a16="http://schemas.microsoft.com/office/drawing/2014/main" id="{910E2B43-9EFC-493D-BA36-A8B8293504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9697" y="136525"/>
            <a:ext cx="7364606" cy="4779678"/>
          </a:xfrm>
          <a:prstGeom prst="rect">
            <a:avLst/>
          </a:prstGeom>
        </p:spPr>
      </p:pic>
    </p:spTree>
    <p:extLst>
      <p:ext uri="{BB962C8B-B14F-4D97-AF65-F5344CB8AC3E}">
        <p14:creationId xmlns:p14="http://schemas.microsoft.com/office/powerpoint/2010/main" val="136889211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D8C2AEF-7259-42AF-9927-8D220AE7B5B7}"/>
              </a:ext>
            </a:extLst>
          </p:cNvPr>
          <p:cNvSpPr>
            <a:spLocks noGrp="1"/>
          </p:cNvSpPr>
          <p:nvPr>
            <p:ph type="sldNum" sz="quarter" idx="12"/>
          </p:nvPr>
        </p:nvSpPr>
        <p:spPr/>
        <p:txBody>
          <a:bodyPr/>
          <a:lstStyle/>
          <a:p>
            <a:fld id="{483AFDE6-F168-4DEF-B515-AF66CA581712}" type="slidenum">
              <a:rPr lang="en-US" altLang="en-US" smtClean="0"/>
              <a:pPr/>
              <a:t>37</a:t>
            </a:fld>
            <a:endParaRPr lang="en-US" altLang="en-US"/>
          </a:p>
        </p:txBody>
      </p:sp>
      <p:pic>
        <p:nvPicPr>
          <p:cNvPr id="3" name="Picture 2" descr="A picture containing clock&#10;&#10;Description automatically generated">
            <a:extLst>
              <a:ext uri="{FF2B5EF4-FFF2-40B4-BE49-F238E27FC236}">
                <a16:creationId xmlns:a16="http://schemas.microsoft.com/office/drawing/2014/main" id="{3AC20021-D458-4F1D-8ED6-4F8E3D1BE5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6525"/>
            <a:ext cx="9144000" cy="5021904"/>
          </a:xfrm>
          <a:prstGeom prst="rect">
            <a:avLst/>
          </a:prstGeom>
        </p:spPr>
      </p:pic>
    </p:spTree>
    <p:extLst>
      <p:ext uri="{BB962C8B-B14F-4D97-AF65-F5344CB8AC3E}">
        <p14:creationId xmlns:p14="http://schemas.microsoft.com/office/powerpoint/2010/main" val="416539459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D8C2AEF-7259-42AF-9927-8D220AE7B5B7}"/>
              </a:ext>
            </a:extLst>
          </p:cNvPr>
          <p:cNvSpPr>
            <a:spLocks noGrp="1"/>
          </p:cNvSpPr>
          <p:nvPr>
            <p:ph type="sldNum" sz="quarter" idx="12"/>
          </p:nvPr>
        </p:nvSpPr>
        <p:spPr/>
        <p:txBody>
          <a:bodyPr/>
          <a:lstStyle/>
          <a:p>
            <a:fld id="{483AFDE6-F168-4DEF-B515-AF66CA581712}" type="slidenum">
              <a:rPr lang="en-US" altLang="en-US" smtClean="0"/>
              <a:pPr/>
              <a:t>38</a:t>
            </a:fld>
            <a:endParaRPr lang="en-US" altLang="en-US"/>
          </a:p>
        </p:txBody>
      </p:sp>
      <p:pic>
        <p:nvPicPr>
          <p:cNvPr id="6" name="Picture 5" descr="A screenshot of a cell phone&#10;&#10;Description automatically generated">
            <a:extLst>
              <a:ext uri="{FF2B5EF4-FFF2-40B4-BE49-F238E27FC236}">
                <a16:creationId xmlns:a16="http://schemas.microsoft.com/office/drawing/2014/main" id="{5FCC46FB-80C5-482A-8E01-BADDAE0CC6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0264" y="136525"/>
            <a:ext cx="8303472" cy="6041660"/>
          </a:xfrm>
          <a:prstGeom prst="rect">
            <a:avLst/>
          </a:prstGeom>
        </p:spPr>
      </p:pic>
    </p:spTree>
    <p:extLst>
      <p:ext uri="{BB962C8B-B14F-4D97-AF65-F5344CB8AC3E}">
        <p14:creationId xmlns:p14="http://schemas.microsoft.com/office/powerpoint/2010/main" val="295255261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D8C2AEF-7259-42AF-9927-8D220AE7B5B7}"/>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83AFDE6-F168-4DEF-B515-AF66CA581712}" type="slidenum">
              <a:rPr kumimoji="0" lang="en-US" altLang="en-US" sz="1400" b="0" i="0" u="none" strike="noStrike" kern="1200" cap="none" spc="0" normalizeH="0" baseline="0" noProof="0" smtClean="0">
                <a:ln>
                  <a:noFill/>
                </a:ln>
                <a:solidFill>
                  <a:srgbClr val="FFFFFF"/>
                </a:solidFill>
                <a:effectLst/>
                <a:uLnTx/>
                <a:uFillTx/>
                <a:latin typeface="Arial" panose="020B0604020202020204" pitchFamily="34" charset="0"/>
                <a:ea typeface="MS PGothic" panose="020B0600070205080204" pitchFamily="34" charset="-128"/>
                <a:cs typeface="Arial"/>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US" altLang="en-US" sz="14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Arial"/>
            </a:endParaRPr>
          </a:p>
        </p:txBody>
      </p:sp>
      <p:pic>
        <p:nvPicPr>
          <p:cNvPr id="7" name="Picture 6" descr="A screenshot of a cell phone&#10;&#10;Description automatically generated">
            <a:extLst>
              <a:ext uri="{FF2B5EF4-FFF2-40B4-BE49-F238E27FC236}">
                <a16:creationId xmlns:a16="http://schemas.microsoft.com/office/drawing/2014/main" id="{910E2B43-9EFC-493D-BA36-A8B8293504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9697" y="136525"/>
            <a:ext cx="7364606" cy="4779678"/>
          </a:xfrm>
          <a:prstGeom prst="rect">
            <a:avLst/>
          </a:prstGeom>
        </p:spPr>
      </p:pic>
    </p:spTree>
    <p:extLst>
      <p:ext uri="{BB962C8B-B14F-4D97-AF65-F5344CB8AC3E}">
        <p14:creationId xmlns:p14="http://schemas.microsoft.com/office/powerpoint/2010/main" val="11949950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1CC0CD-0690-4161-9112-1F0F379B8A4A}"/>
              </a:ext>
            </a:extLst>
          </p:cNvPr>
          <p:cNvSpPr>
            <a:spLocks noGrp="1"/>
          </p:cNvSpPr>
          <p:nvPr>
            <p:ph type="title"/>
          </p:nvPr>
        </p:nvSpPr>
        <p:spPr>
          <a:xfrm>
            <a:off x="457200" y="53752"/>
            <a:ext cx="8229600" cy="1143000"/>
          </a:xfrm>
        </p:spPr>
        <p:txBody>
          <a:bodyPr/>
          <a:lstStyle/>
          <a:p>
            <a:r>
              <a:rPr lang="en-AU" u="sng" dirty="0">
                <a:solidFill>
                  <a:schemeClr val="tx1"/>
                </a:solidFill>
              </a:rPr>
              <a:t>Hidden Slides</a:t>
            </a:r>
          </a:p>
        </p:txBody>
      </p:sp>
      <p:sp>
        <p:nvSpPr>
          <p:cNvPr id="3" name="Content Placeholder 2">
            <a:extLst>
              <a:ext uri="{FF2B5EF4-FFF2-40B4-BE49-F238E27FC236}">
                <a16:creationId xmlns:a16="http://schemas.microsoft.com/office/drawing/2014/main" id="{CD971AA3-074C-4B15-A325-B279AC963D3C}"/>
              </a:ext>
            </a:extLst>
          </p:cNvPr>
          <p:cNvSpPr>
            <a:spLocks noGrp="1"/>
          </p:cNvSpPr>
          <p:nvPr>
            <p:ph idx="1"/>
          </p:nvPr>
        </p:nvSpPr>
        <p:spPr>
          <a:xfrm>
            <a:off x="457200" y="1052736"/>
            <a:ext cx="8229600" cy="4525963"/>
          </a:xfrm>
        </p:spPr>
        <p:txBody>
          <a:bodyPr/>
          <a:lstStyle/>
          <a:p>
            <a:pPr marL="0" indent="0" algn="ctr">
              <a:buNone/>
            </a:pPr>
            <a:r>
              <a:rPr lang="en-AU" dirty="0"/>
              <a:t>NOTE: The default visible slides in this PowerPoint are the ‘first form’ or ‘A’ form of the Alternative Service. </a:t>
            </a:r>
          </a:p>
          <a:p>
            <a:pPr marL="0" indent="0" algn="ctr">
              <a:buNone/>
            </a:pPr>
            <a:endParaRPr lang="en-AU" dirty="0"/>
          </a:p>
          <a:p>
            <a:pPr marL="0" indent="0" algn="ctr">
              <a:buNone/>
            </a:pPr>
            <a:r>
              <a:rPr lang="en-AU" sz="2800" i="1" dirty="0"/>
              <a:t>To change this, right-click on the target slide to open the slide options and then left-click on </a:t>
            </a:r>
            <a:br>
              <a:rPr lang="en-AU" sz="2800" i="1" dirty="0"/>
            </a:br>
            <a:r>
              <a:rPr lang="en-AU" sz="2800" i="1" dirty="0"/>
              <a:t>‘hide slide’ (second option from the bottom).</a:t>
            </a:r>
          </a:p>
          <a:p>
            <a:pPr marL="0" indent="0" algn="ctr">
              <a:buNone/>
            </a:pPr>
            <a:endParaRPr lang="en-AU" sz="2800" i="1" dirty="0"/>
          </a:p>
          <a:p>
            <a:pPr marL="0" indent="0" algn="ctr">
              <a:buNone/>
            </a:pPr>
            <a:r>
              <a:rPr lang="en-AU" sz="2800" dirty="0"/>
              <a:t>When making changes </a:t>
            </a:r>
            <a:r>
              <a:rPr lang="en-AU" sz="2800" b="1" dirty="0"/>
              <a:t>DON’T forget </a:t>
            </a:r>
            <a:r>
              <a:rPr lang="en-AU" sz="2800" dirty="0"/>
              <a:t>to </a:t>
            </a:r>
            <a:br>
              <a:rPr lang="en-AU" sz="2800" dirty="0"/>
            </a:br>
            <a:r>
              <a:rPr lang="en-AU" sz="2800" dirty="0"/>
              <a:t>‘hide’ or delete the slides you are no longer using!</a:t>
            </a:r>
          </a:p>
        </p:txBody>
      </p:sp>
      <p:sp>
        <p:nvSpPr>
          <p:cNvPr id="4" name="Slide Number Placeholder 3">
            <a:extLst>
              <a:ext uri="{FF2B5EF4-FFF2-40B4-BE49-F238E27FC236}">
                <a16:creationId xmlns:a16="http://schemas.microsoft.com/office/drawing/2014/main" id="{13C4EAE7-4947-4396-8C0C-0A138822E700}"/>
              </a:ext>
            </a:extLst>
          </p:cNvPr>
          <p:cNvSpPr>
            <a:spLocks noGrp="1"/>
          </p:cNvSpPr>
          <p:nvPr>
            <p:ph type="sldNum" sz="quarter" idx="12"/>
          </p:nvPr>
        </p:nvSpPr>
        <p:spPr/>
        <p:txBody>
          <a:bodyPr/>
          <a:lstStyle/>
          <a:p>
            <a:fld id="{483AFDE6-F168-4DEF-B515-AF66CA581712}" type="slidenum">
              <a:rPr lang="en-US" altLang="en-US" smtClean="0"/>
              <a:pPr/>
              <a:t>4</a:t>
            </a:fld>
            <a:endParaRPr lang="en-US" altLang="en-US" dirty="0"/>
          </a:p>
        </p:txBody>
      </p:sp>
    </p:spTree>
    <p:extLst>
      <p:ext uri="{BB962C8B-B14F-4D97-AF65-F5344CB8AC3E}">
        <p14:creationId xmlns:p14="http://schemas.microsoft.com/office/powerpoint/2010/main" val="69475683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D8C2AEF-7259-42AF-9927-8D220AE7B5B7}"/>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83AFDE6-F168-4DEF-B515-AF66CA581712}" type="slidenum">
              <a:rPr kumimoji="0" lang="en-US" altLang="en-US" sz="1400" b="0" i="0" u="none" strike="noStrike" kern="1200" cap="none" spc="0" normalizeH="0" baseline="0" noProof="0" smtClean="0">
                <a:ln>
                  <a:noFill/>
                </a:ln>
                <a:solidFill>
                  <a:srgbClr val="FFFFFF"/>
                </a:solidFill>
                <a:effectLst/>
                <a:uLnTx/>
                <a:uFillTx/>
                <a:latin typeface="Arial" panose="020B0604020202020204" pitchFamily="34" charset="0"/>
                <a:ea typeface="MS PGothic" panose="020B0600070205080204" pitchFamily="34" charset="-128"/>
                <a:cs typeface="Arial"/>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US" altLang="en-US" sz="14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Arial"/>
            </a:endParaRPr>
          </a:p>
        </p:txBody>
      </p:sp>
      <p:pic>
        <p:nvPicPr>
          <p:cNvPr id="3" name="Picture 2" descr="A picture containing clock&#10;&#10;Description automatically generated">
            <a:extLst>
              <a:ext uri="{FF2B5EF4-FFF2-40B4-BE49-F238E27FC236}">
                <a16:creationId xmlns:a16="http://schemas.microsoft.com/office/drawing/2014/main" id="{3AC20021-D458-4F1D-8ED6-4F8E3D1BE5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6525"/>
            <a:ext cx="9144000" cy="5021904"/>
          </a:xfrm>
          <a:prstGeom prst="rect">
            <a:avLst/>
          </a:prstGeom>
        </p:spPr>
      </p:pic>
    </p:spTree>
    <p:extLst>
      <p:ext uri="{BB962C8B-B14F-4D97-AF65-F5344CB8AC3E}">
        <p14:creationId xmlns:p14="http://schemas.microsoft.com/office/powerpoint/2010/main" val="21331253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D8C2AEF-7259-42AF-9927-8D220AE7B5B7}"/>
              </a:ext>
            </a:extLst>
          </p:cNvPr>
          <p:cNvSpPr>
            <a:spLocks noGrp="1"/>
          </p:cNvSpPr>
          <p:nvPr>
            <p:ph type="sldNum" sz="quarter" idx="12"/>
          </p:nvPr>
        </p:nvSpPr>
        <p:spPr/>
        <p:txBody>
          <a:bodyPr/>
          <a:lstStyle/>
          <a:p>
            <a:fld id="{483AFDE6-F168-4DEF-B515-AF66CA581712}" type="slidenum">
              <a:rPr lang="en-US" altLang="en-US" smtClean="0"/>
              <a:pPr/>
              <a:t>41</a:t>
            </a:fld>
            <a:endParaRPr lang="en-US" altLang="en-US"/>
          </a:p>
        </p:txBody>
      </p:sp>
      <p:pic>
        <p:nvPicPr>
          <p:cNvPr id="6" name="Picture 5" descr="A screenshot of a cell phone&#10;&#10;Description automatically generated">
            <a:extLst>
              <a:ext uri="{FF2B5EF4-FFF2-40B4-BE49-F238E27FC236}">
                <a16:creationId xmlns:a16="http://schemas.microsoft.com/office/drawing/2014/main" id="{301F0657-DA20-420D-B377-9E45C7AAAC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1492" y="23700"/>
            <a:ext cx="8401016" cy="6480610"/>
          </a:xfrm>
          <a:prstGeom prst="rect">
            <a:avLst/>
          </a:prstGeom>
        </p:spPr>
      </p:pic>
    </p:spTree>
    <p:extLst>
      <p:ext uri="{BB962C8B-B14F-4D97-AF65-F5344CB8AC3E}">
        <p14:creationId xmlns:p14="http://schemas.microsoft.com/office/powerpoint/2010/main" val="171854560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D8C2AEF-7259-42AF-9927-8D220AE7B5B7}"/>
              </a:ext>
            </a:extLst>
          </p:cNvPr>
          <p:cNvSpPr>
            <a:spLocks noGrp="1"/>
          </p:cNvSpPr>
          <p:nvPr>
            <p:ph type="sldNum" sz="quarter" idx="12"/>
          </p:nvPr>
        </p:nvSpPr>
        <p:spPr/>
        <p:txBody>
          <a:bodyPr/>
          <a:lstStyle/>
          <a:p>
            <a:fld id="{483AFDE6-F168-4DEF-B515-AF66CA581712}" type="slidenum">
              <a:rPr lang="en-US" altLang="en-US" smtClean="0"/>
              <a:pPr/>
              <a:t>42</a:t>
            </a:fld>
            <a:endParaRPr lang="en-US" altLang="en-US"/>
          </a:p>
        </p:txBody>
      </p:sp>
      <p:pic>
        <p:nvPicPr>
          <p:cNvPr id="6" name="Picture 5" descr="A screenshot of a cell phone&#10;&#10;Description automatically generated">
            <a:extLst>
              <a:ext uri="{FF2B5EF4-FFF2-40B4-BE49-F238E27FC236}">
                <a16:creationId xmlns:a16="http://schemas.microsoft.com/office/drawing/2014/main" id="{5EA420B4-77AE-4DD6-B707-CD69AD2075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858" y="136525"/>
            <a:ext cx="8986283" cy="4316342"/>
          </a:xfrm>
          <a:prstGeom prst="rect">
            <a:avLst/>
          </a:prstGeom>
        </p:spPr>
      </p:pic>
    </p:spTree>
    <p:extLst>
      <p:ext uri="{BB962C8B-B14F-4D97-AF65-F5344CB8AC3E}">
        <p14:creationId xmlns:p14="http://schemas.microsoft.com/office/powerpoint/2010/main" val="416374453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D8C2AEF-7259-42AF-9927-8D220AE7B5B7}"/>
              </a:ext>
            </a:extLst>
          </p:cNvPr>
          <p:cNvSpPr>
            <a:spLocks noGrp="1"/>
          </p:cNvSpPr>
          <p:nvPr>
            <p:ph type="sldNum" sz="quarter" idx="12"/>
          </p:nvPr>
        </p:nvSpPr>
        <p:spPr/>
        <p:txBody>
          <a:bodyPr/>
          <a:lstStyle/>
          <a:p>
            <a:fld id="{483AFDE6-F168-4DEF-B515-AF66CA581712}" type="slidenum">
              <a:rPr lang="en-US" altLang="en-US" smtClean="0"/>
              <a:pPr/>
              <a:t>43</a:t>
            </a:fld>
            <a:endParaRPr lang="en-US" altLang="en-US"/>
          </a:p>
        </p:txBody>
      </p:sp>
      <p:pic>
        <p:nvPicPr>
          <p:cNvPr id="3" name="Picture 2" descr="A screenshot of a cell phone&#10;&#10;Description automatically generated">
            <a:extLst>
              <a:ext uri="{FF2B5EF4-FFF2-40B4-BE49-F238E27FC236}">
                <a16:creationId xmlns:a16="http://schemas.microsoft.com/office/drawing/2014/main" id="{C2688EA4-F574-4F90-AF66-C199D2FE9A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9460" y="136525"/>
            <a:ext cx="6005080" cy="4383404"/>
          </a:xfrm>
          <a:prstGeom prst="rect">
            <a:avLst/>
          </a:prstGeom>
        </p:spPr>
      </p:pic>
    </p:spTree>
    <p:extLst>
      <p:ext uri="{BB962C8B-B14F-4D97-AF65-F5344CB8AC3E}">
        <p14:creationId xmlns:p14="http://schemas.microsoft.com/office/powerpoint/2010/main" val="250883320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D8C2AEF-7259-42AF-9927-8D220AE7B5B7}"/>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83AFDE6-F168-4DEF-B515-AF66CA581712}" type="slidenum">
              <a:rPr kumimoji="0" lang="en-US" altLang="en-US" sz="1400" b="0" i="0" u="none" strike="noStrike" kern="1200" cap="none" spc="0" normalizeH="0" baseline="0" noProof="0" smtClean="0">
                <a:ln>
                  <a:noFill/>
                </a:ln>
                <a:solidFill>
                  <a:srgbClr val="FFFFFF"/>
                </a:solidFill>
                <a:effectLst/>
                <a:uLnTx/>
                <a:uFillTx/>
                <a:latin typeface="Arial" panose="020B0604020202020204" pitchFamily="34" charset="0"/>
                <a:ea typeface="MS PGothic" panose="020B0600070205080204" pitchFamily="34" charset="-128"/>
                <a:cs typeface="Arial"/>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en-US" altLang="en-US" sz="14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Arial"/>
            </a:endParaRPr>
          </a:p>
        </p:txBody>
      </p:sp>
      <p:pic>
        <p:nvPicPr>
          <p:cNvPr id="7" name="Picture 6" descr="A screenshot of a cell phone&#10;&#10;Description automatically generated">
            <a:extLst>
              <a:ext uri="{FF2B5EF4-FFF2-40B4-BE49-F238E27FC236}">
                <a16:creationId xmlns:a16="http://schemas.microsoft.com/office/drawing/2014/main" id="{910E2B43-9EFC-493D-BA36-A8B8293504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9697" y="136525"/>
            <a:ext cx="7364606" cy="4779678"/>
          </a:xfrm>
          <a:prstGeom prst="rect">
            <a:avLst/>
          </a:prstGeom>
        </p:spPr>
      </p:pic>
    </p:spTree>
    <p:extLst>
      <p:ext uri="{BB962C8B-B14F-4D97-AF65-F5344CB8AC3E}">
        <p14:creationId xmlns:p14="http://schemas.microsoft.com/office/powerpoint/2010/main" val="294084609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D8C2AEF-7259-42AF-9927-8D220AE7B5B7}"/>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83AFDE6-F168-4DEF-B515-AF66CA581712}" type="slidenum">
              <a:rPr kumimoji="0" lang="en-US" altLang="en-US" sz="1400" b="0" i="0" u="none" strike="noStrike" kern="1200" cap="none" spc="0" normalizeH="0" baseline="0" noProof="0" smtClean="0">
                <a:ln>
                  <a:noFill/>
                </a:ln>
                <a:solidFill>
                  <a:srgbClr val="FFFFFF"/>
                </a:solidFill>
                <a:effectLst/>
                <a:uLnTx/>
                <a:uFillTx/>
                <a:latin typeface="Arial" panose="020B0604020202020204" pitchFamily="34" charset="0"/>
                <a:ea typeface="MS PGothic" panose="020B0600070205080204" pitchFamily="34" charset="-128"/>
                <a:cs typeface="Arial"/>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US" altLang="en-US" sz="14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Arial"/>
            </a:endParaRPr>
          </a:p>
        </p:txBody>
      </p:sp>
      <p:pic>
        <p:nvPicPr>
          <p:cNvPr id="3" name="Picture 2" descr="A picture containing clock&#10;&#10;Description automatically generated">
            <a:extLst>
              <a:ext uri="{FF2B5EF4-FFF2-40B4-BE49-F238E27FC236}">
                <a16:creationId xmlns:a16="http://schemas.microsoft.com/office/drawing/2014/main" id="{3AC20021-D458-4F1D-8ED6-4F8E3D1BE5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6525"/>
            <a:ext cx="9144000" cy="5021904"/>
          </a:xfrm>
          <a:prstGeom prst="rect">
            <a:avLst/>
          </a:prstGeom>
        </p:spPr>
      </p:pic>
    </p:spTree>
    <p:extLst>
      <p:ext uri="{BB962C8B-B14F-4D97-AF65-F5344CB8AC3E}">
        <p14:creationId xmlns:p14="http://schemas.microsoft.com/office/powerpoint/2010/main" val="57151841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D8C2AEF-7259-42AF-9927-8D220AE7B5B7}"/>
              </a:ext>
            </a:extLst>
          </p:cNvPr>
          <p:cNvSpPr>
            <a:spLocks noGrp="1"/>
          </p:cNvSpPr>
          <p:nvPr>
            <p:ph type="sldNum" sz="quarter" idx="12"/>
          </p:nvPr>
        </p:nvSpPr>
        <p:spPr/>
        <p:txBody>
          <a:bodyPr/>
          <a:lstStyle/>
          <a:p>
            <a:fld id="{483AFDE6-F168-4DEF-B515-AF66CA581712}" type="slidenum">
              <a:rPr lang="en-US" altLang="en-US" smtClean="0"/>
              <a:pPr/>
              <a:t>46</a:t>
            </a:fld>
            <a:endParaRPr lang="en-US" altLang="en-US"/>
          </a:p>
        </p:txBody>
      </p:sp>
      <p:pic>
        <p:nvPicPr>
          <p:cNvPr id="7" name="Picture 6" descr="A screenshot of a cell phone&#10;&#10;Description automatically generated">
            <a:extLst>
              <a:ext uri="{FF2B5EF4-FFF2-40B4-BE49-F238E27FC236}">
                <a16:creationId xmlns:a16="http://schemas.microsoft.com/office/drawing/2014/main" id="{A2D060CC-7C19-442D-9A2F-D81EF61BED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6487" y="136525"/>
            <a:ext cx="8230313" cy="6157494"/>
          </a:xfrm>
          <a:prstGeom prst="rect">
            <a:avLst/>
          </a:prstGeom>
        </p:spPr>
      </p:pic>
    </p:spTree>
    <p:extLst>
      <p:ext uri="{BB962C8B-B14F-4D97-AF65-F5344CB8AC3E}">
        <p14:creationId xmlns:p14="http://schemas.microsoft.com/office/powerpoint/2010/main" val="209477928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D8C2AEF-7259-42AF-9927-8D220AE7B5B7}"/>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83AFDE6-F168-4DEF-B515-AF66CA581712}" type="slidenum">
              <a:rPr kumimoji="0" lang="en-US" altLang="en-US" sz="1400" b="0" i="0" u="none" strike="noStrike" kern="1200" cap="none" spc="0" normalizeH="0" baseline="0" noProof="0" smtClean="0">
                <a:ln>
                  <a:noFill/>
                </a:ln>
                <a:solidFill>
                  <a:srgbClr val="FFFFFF"/>
                </a:solidFill>
                <a:effectLst/>
                <a:uLnTx/>
                <a:uFillTx/>
                <a:latin typeface="Arial" panose="020B0604020202020204" pitchFamily="34" charset="0"/>
                <a:ea typeface="MS PGothic" panose="020B0600070205080204" pitchFamily="34" charset="-128"/>
                <a:cs typeface="Arial"/>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en-US" altLang="en-US" sz="14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Arial"/>
            </a:endParaRPr>
          </a:p>
        </p:txBody>
      </p:sp>
      <p:pic>
        <p:nvPicPr>
          <p:cNvPr id="7" name="Picture 6" descr="A screenshot of a cell phone&#10;&#10;Description automatically generated">
            <a:extLst>
              <a:ext uri="{FF2B5EF4-FFF2-40B4-BE49-F238E27FC236}">
                <a16:creationId xmlns:a16="http://schemas.microsoft.com/office/drawing/2014/main" id="{910E2B43-9EFC-493D-BA36-A8B8293504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9697" y="136525"/>
            <a:ext cx="7364606" cy="4779678"/>
          </a:xfrm>
          <a:prstGeom prst="rect">
            <a:avLst/>
          </a:prstGeom>
        </p:spPr>
      </p:pic>
    </p:spTree>
    <p:extLst>
      <p:ext uri="{BB962C8B-B14F-4D97-AF65-F5344CB8AC3E}">
        <p14:creationId xmlns:p14="http://schemas.microsoft.com/office/powerpoint/2010/main" val="65748029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D8C2AEF-7259-42AF-9927-8D220AE7B5B7}"/>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83AFDE6-F168-4DEF-B515-AF66CA581712}" type="slidenum">
              <a:rPr kumimoji="0" lang="en-US" altLang="en-US" sz="1400" b="0" i="0" u="none" strike="noStrike" kern="1200" cap="none" spc="0" normalizeH="0" baseline="0" noProof="0" smtClean="0">
                <a:ln>
                  <a:noFill/>
                </a:ln>
                <a:solidFill>
                  <a:srgbClr val="FFFFFF"/>
                </a:solidFill>
                <a:effectLst/>
                <a:uLnTx/>
                <a:uFillTx/>
                <a:latin typeface="Arial" panose="020B0604020202020204" pitchFamily="34" charset="0"/>
                <a:ea typeface="MS PGothic" panose="020B0600070205080204" pitchFamily="34" charset="-128"/>
                <a:cs typeface="Arial"/>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0" lang="en-US" altLang="en-US" sz="14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Arial"/>
            </a:endParaRPr>
          </a:p>
        </p:txBody>
      </p:sp>
      <p:pic>
        <p:nvPicPr>
          <p:cNvPr id="3" name="Picture 2" descr="A picture containing clock&#10;&#10;Description automatically generated">
            <a:extLst>
              <a:ext uri="{FF2B5EF4-FFF2-40B4-BE49-F238E27FC236}">
                <a16:creationId xmlns:a16="http://schemas.microsoft.com/office/drawing/2014/main" id="{3AC20021-D458-4F1D-8ED6-4F8E3D1BE5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6525"/>
            <a:ext cx="9144000" cy="5021904"/>
          </a:xfrm>
          <a:prstGeom prst="rect">
            <a:avLst/>
          </a:prstGeom>
        </p:spPr>
      </p:pic>
    </p:spTree>
    <p:extLst>
      <p:ext uri="{BB962C8B-B14F-4D97-AF65-F5344CB8AC3E}">
        <p14:creationId xmlns:p14="http://schemas.microsoft.com/office/powerpoint/2010/main" val="173671452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769" name="Slide Number Placeholder 5">
            <a:extLst>
              <a:ext uri="{FF2B5EF4-FFF2-40B4-BE49-F238E27FC236}">
                <a16:creationId xmlns:a16="http://schemas.microsoft.com/office/drawing/2014/main" id="{7221BAC0-19AC-498C-98C5-72F73EA3B4DD}"/>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65D1774D-3E51-4CED-AF8C-202AA3DA1D18}" type="slidenum">
              <a:rPr lang="en-US" altLang="en-US" sz="1400"/>
              <a:pPr/>
              <a:t>49</a:t>
            </a:fld>
            <a:endParaRPr lang="en-US" altLang="en-US" sz="1400"/>
          </a:p>
        </p:txBody>
      </p:sp>
      <p:sp>
        <p:nvSpPr>
          <p:cNvPr id="32770" name="Rectangle 3">
            <a:extLst>
              <a:ext uri="{FF2B5EF4-FFF2-40B4-BE49-F238E27FC236}">
                <a16:creationId xmlns:a16="http://schemas.microsoft.com/office/drawing/2014/main" id="{F1748754-01AB-4A3D-844A-E280AEEBDA2F}"/>
              </a:ext>
            </a:extLst>
          </p:cNvPr>
          <p:cNvSpPr>
            <a:spLocks noGrp="1" noChangeArrowheads="1"/>
          </p:cNvSpPr>
          <p:nvPr>
            <p:ph type="body" idx="1"/>
          </p:nvPr>
        </p:nvSpPr>
        <p:spPr>
          <a:xfrm>
            <a:off x="460256" y="9312"/>
            <a:ext cx="8229600" cy="5649913"/>
          </a:xfrm>
        </p:spPr>
        <p:txBody>
          <a:bodyPr/>
          <a:lstStyle/>
          <a:p>
            <a:pPr algn="ctr" eaLnBrk="1" hangingPunct="1">
              <a:lnSpc>
                <a:spcPct val="90000"/>
              </a:lnSpc>
              <a:buFontTx/>
              <a:buNone/>
            </a:pPr>
            <a:r>
              <a:rPr kumimoji="0" lang="en-AU" sz="4400" b="0" i="0" u="sng" strike="noStrike" kern="0" cap="none" spc="0" normalizeH="0" baseline="0" noProof="0" dirty="0">
                <a:ln>
                  <a:noFill/>
                </a:ln>
                <a:solidFill>
                  <a:srgbClr val="FFFFFF"/>
                </a:solidFill>
                <a:effectLst/>
                <a:uLnTx/>
                <a:uFillTx/>
                <a:latin typeface="Arial"/>
                <a:ea typeface="MS PGothic" panose="020B0600070205080204" pitchFamily="34" charset="-128"/>
                <a:cs typeface="Arial"/>
              </a:rPr>
              <a:t>GREETING</a:t>
            </a:r>
            <a:endParaRPr lang="en-AU" altLang="en-US" b="1" dirty="0"/>
          </a:p>
        </p:txBody>
      </p:sp>
      <p:pic>
        <p:nvPicPr>
          <p:cNvPr id="10" name="Picture 9" descr="A screenshot of a cell phone&#10;&#10;Description automatically generated">
            <a:extLst>
              <a:ext uri="{FF2B5EF4-FFF2-40B4-BE49-F238E27FC236}">
                <a16:creationId xmlns:a16="http://schemas.microsoft.com/office/drawing/2014/main" id="{E63AA2E9-B4DE-4E80-A30F-A58E8A7076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1737" y="764704"/>
            <a:ext cx="6980525" cy="3688400"/>
          </a:xfrm>
          <a:prstGeom prst="rect">
            <a:avLst/>
          </a:prstGeom>
        </p:spPr>
      </p:pic>
    </p:spTree>
    <p:extLst>
      <p:ext uri="{BB962C8B-B14F-4D97-AF65-F5344CB8AC3E}">
        <p14:creationId xmlns:p14="http://schemas.microsoft.com/office/powerpoint/2010/main" val="16236140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1CC0CD-0690-4161-9112-1F0F379B8A4A}"/>
              </a:ext>
            </a:extLst>
          </p:cNvPr>
          <p:cNvSpPr>
            <a:spLocks noGrp="1"/>
          </p:cNvSpPr>
          <p:nvPr>
            <p:ph type="title"/>
          </p:nvPr>
        </p:nvSpPr>
        <p:spPr/>
        <p:txBody>
          <a:bodyPr/>
          <a:lstStyle/>
          <a:p>
            <a:r>
              <a:rPr lang="en-AU" u="sng" dirty="0">
                <a:solidFill>
                  <a:schemeClr val="tx1"/>
                </a:solidFill>
              </a:rPr>
              <a:t>PREPARATION</a:t>
            </a:r>
          </a:p>
        </p:txBody>
      </p:sp>
      <p:sp>
        <p:nvSpPr>
          <p:cNvPr id="3" name="Content Placeholder 2">
            <a:extLst>
              <a:ext uri="{FF2B5EF4-FFF2-40B4-BE49-F238E27FC236}">
                <a16:creationId xmlns:a16="http://schemas.microsoft.com/office/drawing/2014/main" id="{CD971AA3-074C-4B15-A325-B279AC963D3C}"/>
              </a:ext>
            </a:extLst>
          </p:cNvPr>
          <p:cNvSpPr>
            <a:spLocks noGrp="1"/>
          </p:cNvSpPr>
          <p:nvPr>
            <p:ph idx="1"/>
          </p:nvPr>
        </p:nvSpPr>
        <p:spPr/>
        <p:txBody>
          <a:bodyPr/>
          <a:lstStyle/>
          <a:p>
            <a:pPr marL="0" indent="0">
              <a:buNone/>
            </a:pPr>
            <a:r>
              <a:rPr lang="en-GB" dirty="0"/>
              <a:t>M: In the name of the Father </a:t>
            </a:r>
            <a:br>
              <a:rPr lang="en-GB" dirty="0"/>
            </a:br>
            <a:r>
              <a:rPr lang="en-GB" dirty="0"/>
              <a:t>and of the Son † and of the Holy Spirit. </a:t>
            </a:r>
          </a:p>
          <a:p>
            <a:pPr marL="0" indent="0">
              <a:buNone/>
            </a:pPr>
            <a:r>
              <a:rPr lang="en-GB" dirty="0">
                <a:latin typeface="Arial Black" panose="020B0A04020102020204" pitchFamily="34" charset="0"/>
              </a:rPr>
              <a:t>C: Amen.</a:t>
            </a:r>
          </a:p>
        </p:txBody>
      </p:sp>
      <p:sp>
        <p:nvSpPr>
          <p:cNvPr id="4" name="Slide Number Placeholder 3">
            <a:extLst>
              <a:ext uri="{FF2B5EF4-FFF2-40B4-BE49-F238E27FC236}">
                <a16:creationId xmlns:a16="http://schemas.microsoft.com/office/drawing/2014/main" id="{13C4EAE7-4947-4396-8C0C-0A138822E700}"/>
              </a:ext>
            </a:extLst>
          </p:cNvPr>
          <p:cNvSpPr>
            <a:spLocks noGrp="1"/>
          </p:cNvSpPr>
          <p:nvPr>
            <p:ph type="sldNum" sz="quarter" idx="12"/>
          </p:nvPr>
        </p:nvSpPr>
        <p:spPr/>
        <p:txBody>
          <a:bodyPr/>
          <a:lstStyle/>
          <a:p>
            <a:fld id="{483AFDE6-F168-4DEF-B515-AF66CA581712}" type="slidenum">
              <a:rPr lang="en-US" altLang="en-US" smtClean="0"/>
              <a:pPr/>
              <a:t>5</a:t>
            </a:fld>
            <a:endParaRPr lang="en-US" altLang="en-US"/>
          </a:p>
        </p:txBody>
      </p:sp>
    </p:spTree>
    <p:extLst>
      <p:ext uri="{BB962C8B-B14F-4D97-AF65-F5344CB8AC3E}">
        <p14:creationId xmlns:p14="http://schemas.microsoft.com/office/powerpoint/2010/main" val="182641538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769" name="Slide Number Placeholder 5">
            <a:extLst>
              <a:ext uri="{FF2B5EF4-FFF2-40B4-BE49-F238E27FC236}">
                <a16:creationId xmlns:a16="http://schemas.microsoft.com/office/drawing/2014/main" id="{7221BAC0-19AC-498C-98C5-72F73EA3B4DD}"/>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65D1774D-3E51-4CED-AF8C-202AA3DA1D18}" type="slidenum">
              <a:rPr lang="en-US" altLang="en-US" sz="1400"/>
              <a:pPr/>
              <a:t>50</a:t>
            </a:fld>
            <a:endParaRPr lang="en-US" altLang="en-US" sz="1400"/>
          </a:p>
        </p:txBody>
      </p:sp>
      <p:sp>
        <p:nvSpPr>
          <p:cNvPr id="32770" name="Rectangle 3">
            <a:extLst>
              <a:ext uri="{FF2B5EF4-FFF2-40B4-BE49-F238E27FC236}">
                <a16:creationId xmlns:a16="http://schemas.microsoft.com/office/drawing/2014/main" id="{F1748754-01AB-4A3D-844A-E280AEEBDA2F}"/>
              </a:ext>
            </a:extLst>
          </p:cNvPr>
          <p:cNvSpPr>
            <a:spLocks noGrp="1" noChangeArrowheads="1"/>
          </p:cNvSpPr>
          <p:nvPr>
            <p:ph type="body" idx="1"/>
          </p:nvPr>
        </p:nvSpPr>
        <p:spPr>
          <a:xfrm>
            <a:off x="460256" y="9312"/>
            <a:ext cx="8229600" cy="5649913"/>
          </a:xfrm>
        </p:spPr>
        <p:txBody>
          <a:bodyPr/>
          <a:lstStyle/>
          <a:p>
            <a:pPr algn="ctr" eaLnBrk="1" hangingPunct="1">
              <a:lnSpc>
                <a:spcPct val="90000"/>
              </a:lnSpc>
              <a:buFontTx/>
              <a:buNone/>
            </a:pPr>
            <a:r>
              <a:rPr lang="en-AU" altLang="en-US" sz="4400" u="sng" dirty="0">
                <a:solidFill>
                  <a:srgbClr val="FFFFFF"/>
                </a:solidFill>
                <a:latin typeface="Arial"/>
                <a:cs typeface="Arial"/>
              </a:rPr>
              <a:t>COLLECT OF THE DAY</a:t>
            </a:r>
            <a:endParaRPr lang="en-AU" altLang="en-US" b="1" dirty="0"/>
          </a:p>
        </p:txBody>
      </p:sp>
      <p:sp>
        <p:nvSpPr>
          <p:cNvPr id="20" name="Rectangle 19">
            <a:extLst>
              <a:ext uri="{FF2B5EF4-FFF2-40B4-BE49-F238E27FC236}">
                <a16:creationId xmlns:a16="http://schemas.microsoft.com/office/drawing/2014/main" id="{06110B67-4825-4913-BA13-D36E75A675B2}"/>
              </a:ext>
            </a:extLst>
          </p:cNvPr>
          <p:cNvSpPr/>
          <p:nvPr/>
        </p:nvSpPr>
        <p:spPr>
          <a:xfrm>
            <a:off x="454144" y="908720"/>
            <a:ext cx="8360216" cy="3194721"/>
          </a:xfrm>
          <a:prstGeom prst="rect">
            <a:avLst/>
          </a:prstGeom>
        </p:spPr>
        <p:txBody>
          <a:bodyPr wrap="square">
            <a:spAutoFit/>
          </a:bodyPr>
          <a:lstStyle/>
          <a:p>
            <a:pPr eaLnBrk="1" hangingPunct="1">
              <a:lnSpc>
                <a:spcPct val="90000"/>
              </a:lnSpc>
              <a:buFontTx/>
              <a:buNone/>
            </a:pPr>
            <a:r>
              <a:rPr lang="en-AU" altLang="en-US" sz="3200" dirty="0"/>
              <a:t>M: Let us pray… </a:t>
            </a:r>
          </a:p>
          <a:p>
            <a:pPr eaLnBrk="1" hangingPunct="1">
              <a:lnSpc>
                <a:spcPct val="90000"/>
              </a:lnSpc>
              <a:buFontTx/>
              <a:buNone/>
            </a:pPr>
            <a:endParaRPr lang="en-AU" altLang="en-US" sz="3200" dirty="0"/>
          </a:p>
          <a:p>
            <a:pPr eaLnBrk="1" hangingPunct="1">
              <a:lnSpc>
                <a:spcPct val="90000"/>
              </a:lnSpc>
              <a:buFontTx/>
              <a:buNone/>
            </a:pPr>
            <a:endParaRPr lang="en-AU" altLang="en-US" sz="3200" dirty="0"/>
          </a:p>
          <a:p>
            <a:pPr eaLnBrk="1" hangingPunct="1">
              <a:lnSpc>
                <a:spcPct val="90000"/>
              </a:lnSpc>
              <a:buFontTx/>
              <a:buNone/>
            </a:pPr>
            <a:endParaRPr lang="en-AU" altLang="en-US" sz="3200" dirty="0"/>
          </a:p>
          <a:p>
            <a:pPr eaLnBrk="1" hangingPunct="1">
              <a:lnSpc>
                <a:spcPct val="90000"/>
              </a:lnSpc>
              <a:buFontTx/>
              <a:buNone/>
            </a:pPr>
            <a:endParaRPr lang="en-AU" altLang="en-US" sz="3200" dirty="0"/>
          </a:p>
          <a:p>
            <a:pPr eaLnBrk="1" hangingPunct="1">
              <a:lnSpc>
                <a:spcPct val="90000"/>
              </a:lnSpc>
              <a:buFontTx/>
              <a:buNone/>
            </a:pPr>
            <a:r>
              <a:rPr lang="en-AU" altLang="en-US" sz="3200" dirty="0"/>
              <a:t>	… one God, now and forever. </a:t>
            </a:r>
            <a:endParaRPr lang="en-AU" altLang="en-US" sz="3200" b="1" dirty="0"/>
          </a:p>
          <a:p>
            <a:pPr eaLnBrk="1" hangingPunct="1">
              <a:lnSpc>
                <a:spcPct val="90000"/>
              </a:lnSpc>
              <a:buFontTx/>
              <a:buNone/>
            </a:pPr>
            <a:r>
              <a:rPr lang="en-AU" altLang="en-US" sz="3200" b="1" dirty="0">
                <a:latin typeface="Arial Black" panose="020B0A04020102020204" pitchFamily="34" charset="0"/>
              </a:rPr>
              <a:t>C: Amen. </a:t>
            </a:r>
            <a:endParaRPr lang="en-AU" sz="3200" dirty="0"/>
          </a:p>
        </p:txBody>
      </p:sp>
    </p:spTree>
    <p:extLst>
      <p:ext uri="{BB962C8B-B14F-4D97-AF65-F5344CB8AC3E}">
        <p14:creationId xmlns:p14="http://schemas.microsoft.com/office/powerpoint/2010/main" val="382844680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1CC0CD-0690-4161-9112-1F0F379B8A4A}"/>
              </a:ext>
            </a:extLst>
          </p:cNvPr>
          <p:cNvSpPr>
            <a:spLocks noGrp="1"/>
          </p:cNvSpPr>
          <p:nvPr>
            <p:ph type="title"/>
          </p:nvPr>
        </p:nvSpPr>
        <p:spPr/>
        <p:txBody>
          <a:bodyPr/>
          <a:lstStyle/>
          <a:p>
            <a:r>
              <a:rPr lang="en-AU" u="sng" dirty="0">
                <a:solidFill>
                  <a:schemeClr val="tx1"/>
                </a:solidFill>
              </a:rPr>
              <a:t>FIRST READING</a:t>
            </a:r>
          </a:p>
        </p:txBody>
      </p:sp>
      <p:sp>
        <p:nvSpPr>
          <p:cNvPr id="3" name="Content Placeholder 2">
            <a:extLst>
              <a:ext uri="{FF2B5EF4-FFF2-40B4-BE49-F238E27FC236}">
                <a16:creationId xmlns:a16="http://schemas.microsoft.com/office/drawing/2014/main" id="{CD971AA3-074C-4B15-A325-B279AC963D3C}"/>
              </a:ext>
            </a:extLst>
          </p:cNvPr>
          <p:cNvSpPr>
            <a:spLocks noGrp="1"/>
          </p:cNvSpPr>
          <p:nvPr>
            <p:ph idx="1"/>
          </p:nvPr>
        </p:nvSpPr>
        <p:spPr/>
        <p:txBody>
          <a:bodyPr/>
          <a:lstStyle/>
          <a:p>
            <a:pPr marL="0" indent="0">
              <a:buNone/>
            </a:pPr>
            <a:r>
              <a:rPr lang="en-GB" dirty="0"/>
              <a:t>A: The First Reading for … is written in Chapter … of … , beginning at verse …</a:t>
            </a:r>
          </a:p>
          <a:p>
            <a:pPr marL="0" indent="0">
              <a:buNone/>
            </a:pPr>
            <a:endParaRPr lang="en-GB" dirty="0"/>
          </a:p>
          <a:p>
            <a:pPr marL="0" indent="0" algn="ctr">
              <a:buNone/>
            </a:pPr>
            <a:r>
              <a:rPr lang="en-GB" i="1" dirty="0"/>
              <a:t>(After the reading:)</a:t>
            </a:r>
          </a:p>
          <a:p>
            <a:pPr marL="0" indent="0" algn="ctr">
              <a:buNone/>
            </a:pPr>
            <a:r>
              <a:rPr lang="en-GB" dirty="0"/>
              <a:t>A: This is the Word of the Lord.</a:t>
            </a:r>
          </a:p>
          <a:p>
            <a:pPr marL="0" indent="0" algn="ctr">
              <a:buNone/>
            </a:pPr>
            <a:r>
              <a:rPr lang="en-GB" dirty="0">
                <a:latin typeface="Arial Black" panose="020B0A04020102020204" pitchFamily="34" charset="0"/>
              </a:rPr>
              <a:t>C: Thanks be to God.</a:t>
            </a:r>
          </a:p>
        </p:txBody>
      </p:sp>
      <p:sp>
        <p:nvSpPr>
          <p:cNvPr id="4" name="Slide Number Placeholder 3">
            <a:extLst>
              <a:ext uri="{FF2B5EF4-FFF2-40B4-BE49-F238E27FC236}">
                <a16:creationId xmlns:a16="http://schemas.microsoft.com/office/drawing/2014/main" id="{13C4EAE7-4947-4396-8C0C-0A138822E700}"/>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83AFDE6-F168-4DEF-B515-AF66CA581712}" type="slidenum">
              <a:rPr kumimoji="0" lang="en-US" altLang="en-US" sz="1400" b="0" i="0" u="none" strike="noStrike" kern="1200" cap="none" spc="0" normalizeH="0" baseline="0" noProof="0" smtClean="0">
                <a:ln>
                  <a:noFill/>
                </a:ln>
                <a:solidFill>
                  <a:srgbClr val="FFFFFF"/>
                </a:solidFill>
                <a:effectLst/>
                <a:uLnTx/>
                <a:uFillTx/>
                <a:latin typeface="Arial" panose="020B0604020202020204" pitchFamily="34" charset="0"/>
                <a:ea typeface="MS PGothic" panose="020B0600070205080204" pitchFamily="34" charset="-128"/>
                <a:cs typeface="Arial"/>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0" lang="en-US" altLang="en-US" sz="14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Arial"/>
            </a:endParaRPr>
          </a:p>
        </p:txBody>
      </p:sp>
    </p:spTree>
    <p:extLst>
      <p:ext uri="{BB962C8B-B14F-4D97-AF65-F5344CB8AC3E}">
        <p14:creationId xmlns:p14="http://schemas.microsoft.com/office/powerpoint/2010/main" val="218399295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1CC0CD-0690-4161-9112-1F0F379B8A4A}"/>
              </a:ext>
            </a:extLst>
          </p:cNvPr>
          <p:cNvSpPr>
            <a:spLocks noGrp="1"/>
          </p:cNvSpPr>
          <p:nvPr>
            <p:ph type="title"/>
          </p:nvPr>
        </p:nvSpPr>
        <p:spPr>
          <a:xfrm>
            <a:off x="0" y="260648"/>
            <a:ext cx="9144000" cy="6192688"/>
          </a:xfrm>
        </p:spPr>
        <p:txBody>
          <a:bodyPr/>
          <a:lstStyle/>
          <a:p>
            <a:r>
              <a:rPr lang="en-AU" u="sng" dirty="0">
                <a:solidFill>
                  <a:schemeClr val="accent1">
                    <a:lumMod val="75000"/>
                  </a:schemeClr>
                </a:solidFill>
              </a:rPr>
              <a:t>ANTIPHON</a:t>
            </a:r>
            <a:br>
              <a:rPr lang="en-AU" u="sng" dirty="0">
                <a:solidFill>
                  <a:schemeClr val="accent1">
                    <a:lumMod val="75000"/>
                  </a:schemeClr>
                </a:solidFill>
              </a:rPr>
            </a:br>
            <a:r>
              <a:rPr lang="en-AU" dirty="0">
                <a:solidFill>
                  <a:schemeClr val="accent1">
                    <a:lumMod val="75000"/>
                  </a:schemeClr>
                </a:solidFill>
              </a:rPr>
              <a:t>OR</a:t>
            </a:r>
            <a:br>
              <a:rPr lang="en-AU" dirty="0">
                <a:solidFill>
                  <a:schemeClr val="accent1">
                    <a:lumMod val="75000"/>
                  </a:schemeClr>
                </a:solidFill>
              </a:rPr>
            </a:br>
            <a:r>
              <a:rPr lang="en-AU" u="sng" dirty="0">
                <a:solidFill>
                  <a:schemeClr val="accent1">
                    <a:lumMod val="75000"/>
                  </a:schemeClr>
                </a:solidFill>
              </a:rPr>
              <a:t>PSALM</a:t>
            </a:r>
            <a:br>
              <a:rPr lang="en-AU" u="sng" dirty="0">
                <a:solidFill>
                  <a:schemeClr val="accent1">
                    <a:lumMod val="75000"/>
                  </a:schemeClr>
                </a:solidFill>
              </a:rPr>
            </a:br>
            <a:r>
              <a:rPr lang="en-AU" sz="3500" i="1" dirty="0">
                <a:solidFill>
                  <a:schemeClr val="accent1">
                    <a:lumMod val="75000"/>
                  </a:schemeClr>
                </a:solidFill>
              </a:rPr>
              <a:t>(May be sung or said)</a:t>
            </a:r>
            <a:br>
              <a:rPr lang="en-AU" i="1" dirty="0">
                <a:solidFill>
                  <a:schemeClr val="accent1">
                    <a:lumMod val="75000"/>
                  </a:schemeClr>
                </a:solidFill>
              </a:rPr>
            </a:br>
            <a:endParaRPr lang="en-AU" u="sng" dirty="0">
              <a:solidFill>
                <a:schemeClr val="accent1">
                  <a:lumMod val="75000"/>
                </a:schemeClr>
              </a:solidFill>
            </a:endParaRPr>
          </a:p>
        </p:txBody>
      </p:sp>
      <p:sp>
        <p:nvSpPr>
          <p:cNvPr id="4" name="Slide Number Placeholder 3">
            <a:extLst>
              <a:ext uri="{FF2B5EF4-FFF2-40B4-BE49-F238E27FC236}">
                <a16:creationId xmlns:a16="http://schemas.microsoft.com/office/drawing/2014/main" id="{13C4EAE7-4947-4396-8C0C-0A138822E700}"/>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83AFDE6-F168-4DEF-B515-AF66CA581712}" type="slidenum">
              <a:rPr kumimoji="0" lang="en-US" altLang="en-US" sz="1400" b="0" i="0" u="none" strike="noStrike" kern="1200" cap="none" spc="0" normalizeH="0" baseline="0" noProof="0" smtClean="0">
                <a:ln>
                  <a:noFill/>
                </a:ln>
                <a:solidFill>
                  <a:srgbClr val="FFFFFF"/>
                </a:solidFill>
                <a:effectLst/>
                <a:uLnTx/>
                <a:uFillTx/>
                <a:latin typeface="Arial" panose="020B0604020202020204" pitchFamily="34" charset="0"/>
                <a:ea typeface="MS PGothic" panose="020B0600070205080204" pitchFamily="34" charset="-128"/>
                <a:cs typeface="Arial"/>
              </a:rPr>
              <a:pPr marL="0" marR="0" lvl="0" indent="0" algn="r" defTabSz="914400" rtl="0" eaLnBrk="1" fontAlgn="base" latinLnBrk="0" hangingPunct="1">
                <a:lnSpc>
                  <a:spcPct val="100000"/>
                </a:lnSpc>
                <a:spcBef>
                  <a:spcPct val="0"/>
                </a:spcBef>
                <a:spcAft>
                  <a:spcPct val="0"/>
                </a:spcAft>
                <a:buClrTx/>
                <a:buSzTx/>
                <a:buFontTx/>
                <a:buNone/>
                <a:tabLst/>
                <a:defRPr/>
              </a:pPr>
              <a:t>52</a:t>
            </a:fld>
            <a:endParaRPr kumimoji="0" lang="en-US" altLang="en-US" sz="14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Arial"/>
            </a:endParaRPr>
          </a:p>
        </p:txBody>
      </p:sp>
    </p:spTree>
    <p:extLst>
      <p:ext uri="{BB962C8B-B14F-4D97-AF65-F5344CB8AC3E}">
        <p14:creationId xmlns:p14="http://schemas.microsoft.com/office/powerpoint/2010/main" val="225195684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1CC0CD-0690-4161-9112-1F0F379B8A4A}"/>
              </a:ext>
            </a:extLst>
          </p:cNvPr>
          <p:cNvSpPr>
            <a:spLocks noGrp="1"/>
          </p:cNvSpPr>
          <p:nvPr>
            <p:ph type="title"/>
          </p:nvPr>
        </p:nvSpPr>
        <p:spPr/>
        <p:txBody>
          <a:bodyPr/>
          <a:lstStyle/>
          <a:p>
            <a:r>
              <a:rPr lang="en-AU" u="sng" dirty="0">
                <a:solidFill>
                  <a:schemeClr val="tx1"/>
                </a:solidFill>
              </a:rPr>
              <a:t>SECOND READING</a:t>
            </a:r>
          </a:p>
        </p:txBody>
      </p:sp>
      <p:sp>
        <p:nvSpPr>
          <p:cNvPr id="3" name="Content Placeholder 2">
            <a:extLst>
              <a:ext uri="{FF2B5EF4-FFF2-40B4-BE49-F238E27FC236}">
                <a16:creationId xmlns:a16="http://schemas.microsoft.com/office/drawing/2014/main" id="{CD971AA3-074C-4B15-A325-B279AC963D3C}"/>
              </a:ext>
            </a:extLst>
          </p:cNvPr>
          <p:cNvSpPr>
            <a:spLocks noGrp="1"/>
          </p:cNvSpPr>
          <p:nvPr>
            <p:ph idx="1"/>
          </p:nvPr>
        </p:nvSpPr>
        <p:spPr/>
        <p:txBody>
          <a:bodyPr/>
          <a:lstStyle/>
          <a:p>
            <a:pPr marL="0" indent="0">
              <a:buNone/>
            </a:pPr>
            <a:r>
              <a:rPr lang="en-GB" dirty="0"/>
              <a:t>A: The Second Reading for … is written in Chapter … of … , beginning at verse …</a:t>
            </a:r>
          </a:p>
          <a:p>
            <a:pPr marL="0" indent="0">
              <a:buNone/>
            </a:pPr>
            <a:endParaRPr lang="en-GB" dirty="0"/>
          </a:p>
          <a:p>
            <a:pPr marL="0" indent="0" algn="ctr">
              <a:buNone/>
            </a:pPr>
            <a:r>
              <a:rPr lang="en-GB" i="1" dirty="0"/>
              <a:t>(After the reading:)</a:t>
            </a:r>
          </a:p>
          <a:p>
            <a:pPr marL="0" indent="0" algn="ctr">
              <a:buNone/>
            </a:pPr>
            <a:r>
              <a:rPr lang="en-GB" dirty="0"/>
              <a:t>A: This is the Word of the Lord.</a:t>
            </a:r>
          </a:p>
          <a:p>
            <a:pPr marL="0" indent="0" algn="ctr">
              <a:buNone/>
            </a:pPr>
            <a:r>
              <a:rPr lang="en-GB" dirty="0">
                <a:latin typeface="Arial Black" panose="020B0A04020102020204" pitchFamily="34" charset="0"/>
              </a:rPr>
              <a:t>C: Thanks be to God.</a:t>
            </a:r>
          </a:p>
        </p:txBody>
      </p:sp>
      <p:sp>
        <p:nvSpPr>
          <p:cNvPr id="4" name="Slide Number Placeholder 3">
            <a:extLst>
              <a:ext uri="{FF2B5EF4-FFF2-40B4-BE49-F238E27FC236}">
                <a16:creationId xmlns:a16="http://schemas.microsoft.com/office/drawing/2014/main" id="{13C4EAE7-4947-4396-8C0C-0A138822E700}"/>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83AFDE6-F168-4DEF-B515-AF66CA581712}" type="slidenum">
              <a:rPr kumimoji="0" lang="en-US" altLang="en-US" sz="1400" b="0" i="0" u="none" strike="noStrike" kern="1200" cap="none" spc="0" normalizeH="0" baseline="0" noProof="0" smtClean="0">
                <a:ln>
                  <a:noFill/>
                </a:ln>
                <a:solidFill>
                  <a:srgbClr val="FFFFFF"/>
                </a:solidFill>
                <a:effectLst/>
                <a:uLnTx/>
                <a:uFillTx/>
                <a:latin typeface="Arial" panose="020B0604020202020204" pitchFamily="34" charset="0"/>
                <a:ea typeface="MS PGothic" panose="020B0600070205080204" pitchFamily="34" charset="-128"/>
                <a:cs typeface="Arial"/>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0" lang="en-US" altLang="en-US" sz="14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Arial"/>
            </a:endParaRPr>
          </a:p>
        </p:txBody>
      </p:sp>
    </p:spTree>
    <p:extLst>
      <p:ext uri="{BB962C8B-B14F-4D97-AF65-F5344CB8AC3E}">
        <p14:creationId xmlns:p14="http://schemas.microsoft.com/office/powerpoint/2010/main" val="116285677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1CC0CD-0690-4161-9112-1F0F379B8A4A}"/>
              </a:ext>
            </a:extLst>
          </p:cNvPr>
          <p:cNvSpPr>
            <a:spLocks noGrp="1"/>
          </p:cNvSpPr>
          <p:nvPr>
            <p:ph type="title"/>
          </p:nvPr>
        </p:nvSpPr>
        <p:spPr/>
        <p:txBody>
          <a:bodyPr/>
          <a:lstStyle/>
          <a:p>
            <a:r>
              <a:rPr lang="en-AU" u="sng" dirty="0">
                <a:solidFill>
                  <a:srgbClr val="FFFFFF"/>
                </a:solidFill>
              </a:rPr>
              <a:t>READING RESPONSE</a:t>
            </a:r>
          </a:p>
        </p:txBody>
      </p:sp>
      <p:sp>
        <p:nvSpPr>
          <p:cNvPr id="3" name="Content Placeholder 2">
            <a:extLst>
              <a:ext uri="{FF2B5EF4-FFF2-40B4-BE49-F238E27FC236}">
                <a16:creationId xmlns:a16="http://schemas.microsoft.com/office/drawing/2014/main" id="{CD971AA3-074C-4B15-A325-B279AC963D3C}"/>
              </a:ext>
            </a:extLst>
          </p:cNvPr>
          <p:cNvSpPr>
            <a:spLocks noGrp="1"/>
          </p:cNvSpPr>
          <p:nvPr>
            <p:ph idx="1"/>
          </p:nvPr>
        </p:nvSpPr>
        <p:spPr/>
        <p:txBody>
          <a:bodyPr/>
          <a:lstStyle/>
          <a:p>
            <a:pPr marL="0" indent="0" algn="ctr">
              <a:buNone/>
            </a:pPr>
            <a:r>
              <a:rPr lang="en-AU" sz="4000" dirty="0"/>
              <a:t>Options A or B (General or Lent)</a:t>
            </a:r>
            <a:br>
              <a:rPr lang="en-AU" sz="4000" dirty="0"/>
            </a:br>
            <a:r>
              <a:rPr lang="en-AU" sz="4000" i="1" dirty="0"/>
              <a:t>OR an appropriate hymn </a:t>
            </a:r>
            <a:br>
              <a:rPr lang="en-AU" sz="4000" i="1" dirty="0"/>
            </a:br>
            <a:r>
              <a:rPr lang="en-AU" sz="4000" i="1" dirty="0"/>
              <a:t>may be sung</a:t>
            </a:r>
          </a:p>
          <a:p>
            <a:pPr marL="0" indent="0" algn="ctr">
              <a:buNone/>
            </a:pPr>
            <a:endParaRPr lang="en-AU" sz="4000" dirty="0"/>
          </a:p>
          <a:p>
            <a:pPr marL="0" indent="0" algn="ctr">
              <a:buNone/>
            </a:pPr>
            <a:r>
              <a:rPr lang="en-AU" sz="4000" i="1" dirty="0"/>
              <a:t>[Default: Option A]</a:t>
            </a:r>
          </a:p>
          <a:p>
            <a:pPr marL="0" indent="0" algn="ctr">
              <a:buNone/>
            </a:pPr>
            <a:endParaRPr lang="en-AU" sz="4000" dirty="0"/>
          </a:p>
          <a:p>
            <a:pPr marL="0" indent="0" algn="ctr">
              <a:buNone/>
            </a:pPr>
            <a:endParaRPr lang="en-AU" sz="4000" dirty="0"/>
          </a:p>
        </p:txBody>
      </p:sp>
      <p:sp>
        <p:nvSpPr>
          <p:cNvPr id="4" name="Slide Number Placeholder 3">
            <a:extLst>
              <a:ext uri="{FF2B5EF4-FFF2-40B4-BE49-F238E27FC236}">
                <a16:creationId xmlns:a16="http://schemas.microsoft.com/office/drawing/2014/main" id="{13C4EAE7-4947-4396-8C0C-0A138822E700}"/>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83AFDE6-F168-4DEF-B515-AF66CA581712}" type="slidenum">
              <a:rPr kumimoji="0" lang="en-US" altLang="en-US" sz="1400" b="0" i="0" u="none" strike="noStrike" kern="1200" cap="none" spc="0" normalizeH="0" baseline="0" noProof="0" smtClean="0">
                <a:ln>
                  <a:noFill/>
                </a:ln>
                <a:solidFill>
                  <a:srgbClr val="FFFFFF"/>
                </a:solidFill>
                <a:effectLst/>
                <a:uLnTx/>
                <a:uFillTx/>
                <a:latin typeface="Arial" panose="020B0604020202020204" pitchFamily="34" charset="0"/>
                <a:ea typeface="MS PGothic" panose="020B0600070205080204" pitchFamily="34" charset="-128"/>
                <a:cs typeface="Arial"/>
              </a:rPr>
              <a:pPr marL="0" marR="0" lvl="0" indent="0" algn="r" defTabSz="914400" rtl="0" eaLnBrk="1" fontAlgn="base" latinLnBrk="0" hangingPunct="1">
                <a:lnSpc>
                  <a:spcPct val="100000"/>
                </a:lnSpc>
                <a:spcBef>
                  <a:spcPct val="0"/>
                </a:spcBef>
                <a:spcAft>
                  <a:spcPct val="0"/>
                </a:spcAft>
                <a:buClrTx/>
                <a:buSzTx/>
                <a:buFontTx/>
                <a:buNone/>
                <a:tabLst/>
                <a:defRPr/>
              </a:pPr>
              <a:t>54</a:t>
            </a:fld>
            <a:endParaRPr kumimoji="0" lang="en-US" altLang="en-US" sz="14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Arial"/>
            </a:endParaRPr>
          </a:p>
        </p:txBody>
      </p:sp>
    </p:spTree>
    <p:extLst>
      <p:ext uri="{BB962C8B-B14F-4D97-AF65-F5344CB8AC3E}">
        <p14:creationId xmlns:p14="http://schemas.microsoft.com/office/powerpoint/2010/main" val="265058622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3" name="Picture 82" descr="A screenshot of a cell phone&#10;&#10;Description automatically generated">
            <a:extLst>
              <a:ext uri="{FF2B5EF4-FFF2-40B4-BE49-F238E27FC236}">
                <a16:creationId xmlns:a16="http://schemas.microsoft.com/office/drawing/2014/main" id="{DA17B56A-F634-49C7-975B-37BE807DF2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389" y="0"/>
            <a:ext cx="8919221" cy="6114818"/>
          </a:xfrm>
          <a:prstGeom prst="rect">
            <a:avLst/>
          </a:prstGeom>
        </p:spPr>
      </p:pic>
    </p:spTree>
    <p:extLst>
      <p:ext uri="{BB962C8B-B14F-4D97-AF65-F5344CB8AC3E}">
        <p14:creationId xmlns:p14="http://schemas.microsoft.com/office/powerpoint/2010/main" val="204010573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0">
  <p:cSld>
    <p:bg>
      <p:bgPr>
        <a:solidFill>
          <a:srgbClr val="B30EE0"/>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D8C2AEF-7259-42AF-9927-8D220AE7B5B7}"/>
              </a:ext>
            </a:extLst>
          </p:cNvPr>
          <p:cNvSpPr>
            <a:spLocks noGrp="1"/>
          </p:cNvSpPr>
          <p:nvPr>
            <p:ph type="sldNum" sz="quarter" idx="12"/>
          </p:nvPr>
        </p:nvSpPr>
        <p:spPr/>
        <p:txBody>
          <a:bodyPr/>
          <a:lstStyle/>
          <a:p>
            <a:fld id="{483AFDE6-F168-4DEF-B515-AF66CA581712}" type="slidenum">
              <a:rPr lang="en-US" altLang="en-US" smtClean="0"/>
              <a:pPr/>
              <a:t>56</a:t>
            </a:fld>
            <a:endParaRPr lang="en-US" altLang="en-US"/>
          </a:p>
        </p:txBody>
      </p:sp>
      <p:pic>
        <p:nvPicPr>
          <p:cNvPr id="3" name="Picture 2" descr="A close up of a device&#10;&#10;Description automatically generated">
            <a:extLst>
              <a:ext uri="{FF2B5EF4-FFF2-40B4-BE49-F238E27FC236}">
                <a16:creationId xmlns:a16="http://schemas.microsoft.com/office/drawing/2014/main" id="{0674FDD1-8DF2-4249-96E3-2682A8C2D4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837" y="164356"/>
            <a:ext cx="8736325" cy="4145639"/>
          </a:xfrm>
          <a:prstGeom prst="rect">
            <a:avLst/>
          </a:prstGeom>
        </p:spPr>
      </p:pic>
    </p:spTree>
    <p:extLst>
      <p:ext uri="{BB962C8B-B14F-4D97-AF65-F5344CB8AC3E}">
        <p14:creationId xmlns:p14="http://schemas.microsoft.com/office/powerpoint/2010/main" val="230482025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0">
  <p:cSld>
    <p:bg>
      <p:bgPr>
        <a:solidFill>
          <a:srgbClr val="B30EE0"/>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460C9B5-B157-4DD7-A190-5A29186B5772}"/>
              </a:ext>
            </a:extLst>
          </p:cNvPr>
          <p:cNvSpPr>
            <a:spLocks noGrp="1"/>
          </p:cNvSpPr>
          <p:nvPr>
            <p:ph type="sldNum" sz="quarter" idx="12"/>
          </p:nvPr>
        </p:nvSpPr>
        <p:spPr/>
        <p:txBody>
          <a:bodyPr/>
          <a:lstStyle/>
          <a:p>
            <a:fld id="{483AFDE6-F168-4DEF-B515-AF66CA581712}" type="slidenum">
              <a:rPr lang="en-US" altLang="en-US" smtClean="0"/>
              <a:pPr/>
              <a:t>57</a:t>
            </a:fld>
            <a:endParaRPr lang="en-US" altLang="en-US"/>
          </a:p>
        </p:txBody>
      </p:sp>
      <p:pic>
        <p:nvPicPr>
          <p:cNvPr id="3" name="Picture 2">
            <a:extLst>
              <a:ext uri="{FF2B5EF4-FFF2-40B4-BE49-F238E27FC236}">
                <a16:creationId xmlns:a16="http://schemas.microsoft.com/office/drawing/2014/main" id="{5C7295C2-EBE1-4FA0-9E7C-8190CCB9CA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885" y="-27384"/>
            <a:ext cx="8730229" cy="4096867"/>
          </a:xfrm>
          <a:prstGeom prst="rect">
            <a:avLst/>
          </a:prstGeom>
        </p:spPr>
      </p:pic>
      <p:pic>
        <p:nvPicPr>
          <p:cNvPr id="2" name="Picture 1" descr="A close up of a device&#10;&#10;Description automatically generated">
            <a:extLst>
              <a:ext uri="{FF2B5EF4-FFF2-40B4-BE49-F238E27FC236}">
                <a16:creationId xmlns:a16="http://schemas.microsoft.com/office/drawing/2014/main" id="{01A6F696-48EC-4A6B-BE5E-C1F7A05F28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6885" y="3933056"/>
            <a:ext cx="8730229" cy="2414225"/>
          </a:xfrm>
          <a:prstGeom prst="rect">
            <a:avLst/>
          </a:prstGeom>
        </p:spPr>
      </p:pic>
    </p:spTree>
    <p:extLst>
      <p:ext uri="{BB962C8B-B14F-4D97-AF65-F5344CB8AC3E}">
        <p14:creationId xmlns:p14="http://schemas.microsoft.com/office/powerpoint/2010/main" val="409289608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18AC1A6-7506-4565-B703-5787FA83ACCE}"/>
              </a:ext>
            </a:extLst>
          </p:cNvPr>
          <p:cNvSpPr>
            <a:spLocks noGrp="1"/>
          </p:cNvSpPr>
          <p:nvPr>
            <p:ph type="sldNum" sz="quarter" idx="12"/>
          </p:nvPr>
        </p:nvSpPr>
        <p:spPr/>
        <p:txBody>
          <a:bodyPr/>
          <a:lstStyle/>
          <a:p>
            <a:fld id="{483AFDE6-F168-4DEF-B515-AF66CA581712}" type="slidenum">
              <a:rPr lang="en-US" altLang="en-US" smtClean="0"/>
              <a:pPr/>
              <a:t>58</a:t>
            </a:fld>
            <a:endParaRPr lang="en-US" altLang="en-US"/>
          </a:p>
        </p:txBody>
      </p:sp>
      <p:sp>
        <p:nvSpPr>
          <p:cNvPr id="27" name="Rectangle 3">
            <a:extLst>
              <a:ext uri="{FF2B5EF4-FFF2-40B4-BE49-F238E27FC236}">
                <a16:creationId xmlns:a16="http://schemas.microsoft.com/office/drawing/2014/main" id="{E02B6D24-54DD-4B40-B9B7-75E79235E20E}"/>
              </a:ext>
            </a:extLst>
          </p:cNvPr>
          <p:cNvSpPr txBox="1">
            <a:spLocks noChangeArrowheads="1"/>
          </p:cNvSpPr>
          <p:nvPr/>
        </p:nvSpPr>
        <p:spPr bwMode="auto">
          <a:xfrm>
            <a:off x="0" y="744271"/>
            <a:ext cx="9144000" cy="2189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S PGothic" panose="020B0600070205080204"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algn="ctr" eaLnBrk="1" hangingPunct="1">
              <a:lnSpc>
                <a:spcPct val="90000"/>
              </a:lnSpc>
              <a:buFontTx/>
              <a:buNone/>
            </a:pPr>
            <a:r>
              <a:rPr lang="en-AU" altLang="en-US" sz="3000" kern="0" dirty="0"/>
              <a:t>M: The Holy Gospel is written in Chapter ...</a:t>
            </a:r>
            <a:br>
              <a:rPr lang="en-AU" altLang="en-US" sz="3000" kern="0" dirty="0"/>
            </a:br>
            <a:r>
              <a:rPr lang="en-AU" altLang="en-US" sz="3000" kern="0" dirty="0"/>
              <a:t>of the Gospel according to St … , beginning at verse …</a:t>
            </a:r>
            <a:endParaRPr lang="en-AU" altLang="en-US" i="1" kern="0" dirty="0"/>
          </a:p>
          <a:p>
            <a:pPr algn="ctr" eaLnBrk="1" hangingPunct="1">
              <a:lnSpc>
                <a:spcPct val="90000"/>
              </a:lnSpc>
              <a:buFontTx/>
              <a:buNone/>
            </a:pPr>
            <a:r>
              <a:rPr lang="en-AU" altLang="en-US" sz="3000" i="1" kern="0" dirty="0"/>
              <a:t>(Before the Gospel)</a:t>
            </a:r>
          </a:p>
        </p:txBody>
      </p:sp>
      <p:pic>
        <p:nvPicPr>
          <p:cNvPr id="3" name="Picture 2">
            <a:extLst>
              <a:ext uri="{FF2B5EF4-FFF2-40B4-BE49-F238E27FC236}">
                <a16:creationId xmlns:a16="http://schemas.microsoft.com/office/drawing/2014/main" id="{F2A984D5-FA19-433A-B1EC-4D019E4D8E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872" y="2636912"/>
            <a:ext cx="8858256" cy="2810500"/>
          </a:xfrm>
          <a:prstGeom prst="rect">
            <a:avLst/>
          </a:prstGeom>
        </p:spPr>
      </p:pic>
      <p:sp>
        <p:nvSpPr>
          <p:cNvPr id="29" name="Title 1">
            <a:extLst>
              <a:ext uri="{FF2B5EF4-FFF2-40B4-BE49-F238E27FC236}">
                <a16:creationId xmlns:a16="http://schemas.microsoft.com/office/drawing/2014/main" id="{CC66CDF1-A326-4D04-95CA-8EB2F96A94D4}"/>
              </a:ext>
            </a:extLst>
          </p:cNvPr>
          <p:cNvSpPr>
            <a:spLocks noGrp="1"/>
          </p:cNvSpPr>
          <p:nvPr>
            <p:ph type="title"/>
          </p:nvPr>
        </p:nvSpPr>
        <p:spPr>
          <a:xfrm>
            <a:off x="457200" y="-171400"/>
            <a:ext cx="8229600" cy="1143000"/>
          </a:xfrm>
        </p:spPr>
        <p:txBody>
          <a:bodyPr/>
          <a:lstStyle/>
          <a:p>
            <a:r>
              <a:rPr lang="en-AU" u="sng" dirty="0">
                <a:solidFill>
                  <a:schemeClr val="tx1"/>
                </a:solidFill>
              </a:rPr>
              <a:t>GOSPEL</a:t>
            </a:r>
          </a:p>
        </p:txBody>
      </p:sp>
    </p:spTree>
    <p:extLst>
      <p:ext uri="{BB962C8B-B14F-4D97-AF65-F5344CB8AC3E}">
        <p14:creationId xmlns:p14="http://schemas.microsoft.com/office/powerpoint/2010/main" val="26592635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18AC1A6-7506-4565-B703-5787FA83ACCE}"/>
              </a:ext>
            </a:extLst>
          </p:cNvPr>
          <p:cNvSpPr>
            <a:spLocks noGrp="1"/>
          </p:cNvSpPr>
          <p:nvPr>
            <p:ph type="sldNum" sz="quarter" idx="12"/>
          </p:nvPr>
        </p:nvSpPr>
        <p:spPr/>
        <p:txBody>
          <a:bodyPr/>
          <a:lstStyle/>
          <a:p>
            <a:fld id="{483AFDE6-F168-4DEF-B515-AF66CA581712}" type="slidenum">
              <a:rPr lang="en-US" altLang="en-US" smtClean="0"/>
              <a:pPr/>
              <a:t>59</a:t>
            </a:fld>
            <a:endParaRPr lang="en-US" altLang="en-US"/>
          </a:p>
        </p:txBody>
      </p:sp>
      <p:sp>
        <p:nvSpPr>
          <p:cNvPr id="27" name="Rectangle 3">
            <a:extLst>
              <a:ext uri="{FF2B5EF4-FFF2-40B4-BE49-F238E27FC236}">
                <a16:creationId xmlns:a16="http://schemas.microsoft.com/office/drawing/2014/main" id="{E02B6D24-54DD-4B40-B9B7-75E79235E20E}"/>
              </a:ext>
            </a:extLst>
          </p:cNvPr>
          <p:cNvSpPr txBox="1">
            <a:spLocks noChangeArrowheads="1"/>
          </p:cNvSpPr>
          <p:nvPr/>
        </p:nvSpPr>
        <p:spPr bwMode="auto">
          <a:xfrm>
            <a:off x="447965" y="159224"/>
            <a:ext cx="8229600" cy="13680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S PGothic" panose="020B0600070205080204"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algn="ctr" eaLnBrk="1" hangingPunct="1">
              <a:lnSpc>
                <a:spcPct val="90000"/>
              </a:lnSpc>
              <a:buFontTx/>
              <a:buNone/>
            </a:pPr>
            <a:r>
              <a:rPr lang="en-AU" altLang="en-US" dirty="0"/>
              <a:t>(After the gospel:)</a:t>
            </a:r>
          </a:p>
          <a:p>
            <a:pPr algn="ctr" eaLnBrk="1" hangingPunct="1">
              <a:lnSpc>
                <a:spcPct val="90000"/>
              </a:lnSpc>
              <a:buFontTx/>
              <a:buNone/>
            </a:pPr>
            <a:r>
              <a:rPr lang="en-AU" altLang="en-US" dirty="0"/>
              <a:t>M: This is the gospel of the Lord. </a:t>
            </a:r>
            <a:endParaRPr lang="en-AU" altLang="en-US" b="1" dirty="0"/>
          </a:p>
        </p:txBody>
      </p:sp>
      <p:pic>
        <p:nvPicPr>
          <p:cNvPr id="3" name="Picture 2" descr="A screenshot of a cell phone&#10;&#10;Description automatically generated">
            <a:extLst>
              <a:ext uri="{FF2B5EF4-FFF2-40B4-BE49-F238E27FC236}">
                <a16:creationId xmlns:a16="http://schemas.microsoft.com/office/drawing/2014/main" id="{AF16B9E3-D467-4EDC-A4BC-E88F3B7646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5548" y="1340768"/>
            <a:ext cx="8772904" cy="3023878"/>
          </a:xfrm>
          <a:prstGeom prst="rect">
            <a:avLst/>
          </a:prstGeom>
        </p:spPr>
      </p:pic>
    </p:spTree>
    <p:extLst>
      <p:ext uri="{BB962C8B-B14F-4D97-AF65-F5344CB8AC3E}">
        <p14:creationId xmlns:p14="http://schemas.microsoft.com/office/powerpoint/2010/main" val="30500460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1CC0CD-0690-4161-9112-1F0F379B8A4A}"/>
              </a:ext>
            </a:extLst>
          </p:cNvPr>
          <p:cNvSpPr>
            <a:spLocks noGrp="1"/>
          </p:cNvSpPr>
          <p:nvPr>
            <p:ph type="title"/>
          </p:nvPr>
        </p:nvSpPr>
        <p:spPr>
          <a:xfrm>
            <a:off x="457200" y="1052736"/>
            <a:ext cx="8229600" cy="1143000"/>
          </a:xfrm>
        </p:spPr>
        <p:txBody>
          <a:bodyPr/>
          <a:lstStyle/>
          <a:p>
            <a:r>
              <a:rPr lang="en-AU" u="sng" dirty="0">
                <a:solidFill>
                  <a:schemeClr val="accent1">
                    <a:lumMod val="75000"/>
                  </a:schemeClr>
                </a:solidFill>
              </a:rPr>
              <a:t>HYMN</a:t>
            </a:r>
            <a:br>
              <a:rPr lang="en-AU" u="sng" dirty="0">
                <a:solidFill>
                  <a:schemeClr val="accent1">
                    <a:lumMod val="75000"/>
                  </a:schemeClr>
                </a:solidFill>
              </a:rPr>
            </a:br>
            <a:br>
              <a:rPr lang="en-AU" u="sng" dirty="0">
                <a:solidFill>
                  <a:schemeClr val="accent1">
                    <a:lumMod val="75000"/>
                  </a:schemeClr>
                </a:solidFill>
              </a:rPr>
            </a:br>
            <a:r>
              <a:rPr lang="en-AU" i="1" dirty="0">
                <a:solidFill>
                  <a:schemeClr val="accent1">
                    <a:lumMod val="75000"/>
                  </a:schemeClr>
                </a:solidFill>
              </a:rPr>
              <a:t>(a hymn may be sung)</a:t>
            </a:r>
            <a:endParaRPr lang="en-AU" u="sng" dirty="0">
              <a:solidFill>
                <a:schemeClr val="accent1">
                  <a:lumMod val="75000"/>
                </a:schemeClr>
              </a:solidFill>
            </a:endParaRPr>
          </a:p>
        </p:txBody>
      </p:sp>
      <p:sp>
        <p:nvSpPr>
          <p:cNvPr id="4" name="Slide Number Placeholder 3">
            <a:extLst>
              <a:ext uri="{FF2B5EF4-FFF2-40B4-BE49-F238E27FC236}">
                <a16:creationId xmlns:a16="http://schemas.microsoft.com/office/drawing/2014/main" id="{13C4EAE7-4947-4396-8C0C-0A138822E700}"/>
              </a:ext>
            </a:extLst>
          </p:cNvPr>
          <p:cNvSpPr>
            <a:spLocks noGrp="1"/>
          </p:cNvSpPr>
          <p:nvPr>
            <p:ph type="sldNum" sz="quarter" idx="12"/>
          </p:nvPr>
        </p:nvSpPr>
        <p:spPr/>
        <p:txBody>
          <a:bodyPr/>
          <a:lstStyle/>
          <a:p>
            <a:fld id="{483AFDE6-F168-4DEF-B515-AF66CA581712}" type="slidenum">
              <a:rPr lang="en-US" altLang="en-US" smtClean="0"/>
              <a:pPr/>
              <a:t>6</a:t>
            </a:fld>
            <a:endParaRPr lang="en-US" altLang="en-US"/>
          </a:p>
        </p:txBody>
      </p:sp>
    </p:spTree>
    <p:extLst>
      <p:ext uri="{BB962C8B-B14F-4D97-AF65-F5344CB8AC3E}">
        <p14:creationId xmlns:p14="http://schemas.microsoft.com/office/powerpoint/2010/main" val="342165031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1CC0CD-0690-4161-9112-1F0F379B8A4A}"/>
              </a:ext>
            </a:extLst>
          </p:cNvPr>
          <p:cNvSpPr>
            <a:spLocks noGrp="1"/>
          </p:cNvSpPr>
          <p:nvPr>
            <p:ph type="title"/>
          </p:nvPr>
        </p:nvSpPr>
        <p:spPr>
          <a:xfrm>
            <a:off x="457200" y="1052736"/>
            <a:ext cx="8229600" cy="1143000"/>
          </a:xfrm>
        </p:spPr>
        <p:txBody>
          <a:bodyPr/>
          <a:lstStyle/>
          <a:p>
            <a:r>
              <a:rPr lang="en-AU" u="sng" dirty="0">
                <a:solidFill>
                  <a:schemeClr val="accent1">
                    <a:lumMod val="75000"/>
                  </a:schemeClr>
                </a:solidFill>
              </a:rPr>
              <a:t>HYMN</a:t>
            </a:r>
            <a:br>
              <a:rPr lang="en-AU" u="sng" dirty="0">
                <a:solidFill>
                  <a:schemeClr val="accent1">
                    <a:lumMod val="75000"/>
                  </a:schemeClr>
                </a:solidFill>
              </a:rPr>
            </a:br>
            <a:br>
              <a:rPr lang="en-AU" u="sng" dirty="0">
                <a:solidFill>
                  <a:schemeClr val="accent1">
                    <a:lumMod val="75000"/>
                  </a:schemeClr>
                </a:solidFill>
              </a:rPr>
            </a:br>
            <a:r>
              <a:rPr lang="en-AU" i="1" dirty="0">
                <a:solidFill>
                  <a:schemeClr val="accent1">
                    <a:lumMod val="75000"/>
                  </a:schemeClr>
                </a:solidFill>
              </a:rPr>
              <a:t>(a hymn may be sung)</a:t>
            </a:r>
            <a:endParaRPr lang="en-AU" u="sng" dirty="0">
              <a:solidFill>
                <a:schemeClr val="accent1">
                  <a:lumMod val="75000"/>
                </a:schemeClr>
              </a:solidFill>
            </a:endParaRPr>
          </a:p>
        </p:txBody>
      </p:sp>
      <p:sp>
        <p:nvSpPr>
          <p:cNvPr id="4" name="Slide Number Placeholder 3">
            <a:extLst>
              <a:ext uri="{FF2B5EF4-FFF2-40B4-BE49-F238E27FC236}">
                <a16:creationId xmlns:a16="http://schemas.microsoft.com/office/drawing/2014/main" id="{13C4EAE7-4947-4396-8C0C-0A138822E700}"/>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83AFDE6-F168-4DEF-B515-AF66CA581712}" type="slidenum">
              <a:rPr kumimoji="0" lang="en-US" altLang="en-US" sz="1400" b="0" i="0" u="none" strike="noStrike" kern="1200" cap="none" spc="0" normalizeH="0" baseline="0" noProof="0" smtClean="0">
                <a:ln>
                  <a:noFill/>
                </a:ln>
                <a:solidFill>
                  <a:srgbClr val="FFFFFF"/>
                </a:solidFill>
                <a:effectLst/>
                <a:uLnTx/>
                <a:uFillTx/>
                <a:latin typeface="Arial" panose="020B0604020202020204" pitchFamily="34" charset="0"/>
                <a:ea typeface="MS PGothic" panose="020B0600070205080204" pitchFamily="34" charset="-128"/>
                <a:cs typeface="Arial"/>
              </a:rPr>
              <a:pPr marL="0" marR="0" lvl="0" indent="0" algn="r" defTabSz="914400" rtl="0" eaLnBrk="1" fontAlgn="base" latinLnBrk="0" hangingPunct="1">
                <a:lnSpc>
                  <a:spcPct val="100000"/>
                </a:lnSpc>
                <a:spcBef>
                  <a:spcPct val="0"/>
                </a:spcBef>
                <a:spcAft>
                  <a:spcPct val="0"/>
                </a:spcAft>
                <a:buClrTx/>
                <a:buSzTx/>
                <a:buFontTx/>
                <a:buNone/>
                <a:tabLst/>
                <a:defRPr/>
              </a:pPr>
              <a:t>60</a:t>
            </a:fld>
            <a:endParaRPr kumimoji="0" lang="en-US" altLang="en-US" sz="14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Arial"/>
            </a:endParaRPr>
          </a:p>
        </p:txBody>
      </p:sp>
    </p:spTree>
    <p:extLst>
      <p:ext uri="{BB962C8B-B14F-4D97-AF65-F5344CB8AC3E}">
        <p14:creationId xmlns:p14="http://schemas.microsoft.com/office/powerpoint/2010/main" val="38553177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1CC0CD-0690-4161-9112-1F0F379B8A4A}"/>
              </a:ext>
            </a:extLst>
          </p:cNvPr>
          <p:cNvSpPr>
            <a:spLocks noGrp="1"/>
          </p:cNvSpPr>
          <p:nvPr>
            <p:ph type="title"/>
          </p:nvPr>
        </p:nvSpPr>
        <p:spPr>
          <a:xfrm>
            <a:off x="457200" y="1052736"/>
            <a:ext cx="8229600" cy="1143000"/>
          </a:xfrm>
        </p:spPr>
        <p:txBody>
          <a:bodyPr/>
          <a:lstStyle/>
          <a:p>
            <a:r>
              <a:rPr lang="en-AU" u="sng" dirty="0">
                <a:solidFill>
                  <a:schemeClr val="accent1">
                    <a:lumMod val="75000"/>
                  </a:schemeClr>
                </a:solidFill>
              </a:rPr>
              <a:t>SERMON</a:t>
            </a:r>
          </a:p>
        </p:txBody>
      </p:sp>
      <p:sp>
        <p:nvSpPr>
          <p:cNvPr id="4" name="Slide Number Placeholder 3">
            <a:extLst>
              <a:ext uri="{FF2B5EF4-FFF2-40B4-BE49-F238E27FC236}">
                <a16:creationId xmlns:a16="http://schemas.microsoft.com/office/drawing/2014/main" id="{13C4EAE7-4947-4396-8C0C-0A138822E700}"/>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83AFDE6-F168-4DEF-B515-AF66CA581712}" type="slidenum">
              <a:rPr kumimoji="0" lang="en-US" altLang="en-US" sz="1400" b="0" i="0" u="none" strike="noStrike" kern="1200" cap="none" spc="0" normalizeH="0" baseline="0" noProof="0" smtClean="0">
                <a:ln>
                  <a:noFill/>
                </a:ln>
                <a:solidFill>
                  <a:srgbClr val="FFFFFF"/>
                </a:solidFill>
                <a:effectLst/>
                <a:uLnTx/>
                <a:uFillTx/>
                <a:latin typeface="Arial" panose="020B0604020202020204" pitchFamily="34" charset="0"/>
                <a:ea typeface="MS PGothic" panose="020B0600070205080204" pitchFamily="34" charset="-128"/>
                <a:cs typeface="Arial"/>
              </a:rPr>
              <a:pPr marL="0" marR="0" lvl="0" indent="0" algn="r" defTabSz="914400" rtl="0" eaLnBrk="1" fontAlgn="base" latinLnBrk="0" hangingPunct="1">
                <a:lnSpc>
                  <a:spcPct val="100000"/>
                </a:lnSpc>
                <a:spcBef>
                  <a:spcPct val="0"/>
                </a:spcBef>
                <a:spcAft>
                  <a:spcPct val="0"/>
                </a:spcAft>
                <a:buClrTx/>
                <a:buSzTx/>
                <a:buFontTx/>
                <a:buNone/>
                <a:tabLst/>
                <a:defRPr/>
              </a:pPr>
              <a:t>61</a:t>
            </a:fld>
            <a:endParaRPr kumimoji="0" lang="en-US" altLang="en-US" sz="14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Arial"/>
            </a:endParaRPr>
          </a:p>
        </p:txBody>
      </p:sp>
      <p:sp>
        <p:nvSpPr>
          <p:cNvPr id="5" name="TextBox 4">
            <a:extLst>
              <a:ext uri="{FF2B5EF4-FFF2-40B4-BE49-F238E27FC236}">
                <a16:creationId xmlns:a16="http://schemas.microsoft.com/office/drawing/2014/main" id="{D9E17B1B-BCEA-4391-830D-D3277385D474}"/>
              </a:ext>
            </a:extLst>
          </p:cNvPr>
          <p:cNvSpPr txBox="1"/>
          <p:nvPr/>
        </p:nvSpPr>
        <p:spPr>
          <a:xfrm>
            <a:off x="611560" y="2884236"/>
            <a:ext cx="8075240" cy="2446824"/>
          </a:xfrm>
          <a:prstGeom prst="rect">
            <a:avLst/>
          </a:prstGeom>
          <a:noFill/>
        </p:spPr>
        <p:txBody>
          <a:bodyPr wrap="square">
            <a:spAutoFit/>
          </a:bodyPr>
          <a:lstStyle/>
          <a:p>
            <a:pPr algn="ctr" eaLnBrk="1" hangingPunct="1">
              <a:lnSpc>
                <a:spcPct val="90000"/>
              </a:lnSpc>
              <a:buFontTx/>
              <a:buNone/>
            </a:pPr>
            <a:r>
              <a:rPr lang="en-AU" altLang="en-US" sz="3400" i="1" kern="0" dirty="0">
                <a:solidFill>
                  <a:schemeClr val="bg1"/>
                </a:solidFill>
              </a:rPr>
              <a:t>(After the Sermon)</a:t>
            </a:r>
          </a:p>
          <a:p>
            <a:pPr algn="ctr" eaLnBrk="1" hangingPunct="1">
              <a:lnSpc>
                <a:spcPct val="90000"/>
              </a:lnSpc>
              <a:buFontTx/>
              <a:buNone/>
            </a:pPr>
            <a:r>
              <a:rPr lang="en-AU" altLang="en-US" sz="3400" kern="0" dirty="0">
                <a:solidFill>
                  <a:schemeClr val="bg1"/>
                </a:solidFill>
              </a:rPr>
              <a:t>M: The peace of God, which is beyond all understanding, keep your hearts and minds in Christ Jesus.</a:t>
            </a:r>
          </a:p>
          <a:p>
            <a:pPr algn="ctr" eaLnBrk="1" hangingPunct="1">
              <a:lnSpc>
                <a:spcPct val="90000"/>
              </a:lnSpc>
              <a:buFontTx/>
              <a:buNone/>
            </a:pPr>
            <a:r>
              <a:rPr lang="en-AU" altLang="en-US" sz="3400" b="1" kern="0" dirty="0">
                <a:solidFill>
                  <a:schemeClr val="bg1"/>
                </a:solidFill>
                <a:latin typeface="Arial Black" panose="020B0A04020102020204" pitchFamily="34" charset="0"/>
              </a:rPr>
              <a:t>C: Amen. </a:t>
            </a:r>
          </a:p>
        </p:txBody>
      </p:sp>
    </p:spTree>
    <p:extLst>
      <p:ext uri="{BB962C8B-B14F-4D97-AF65-F5344CB8AC3E}">
        <p14:creationId xmlns:p14="http://schemas.microsoft.com/office/powerpoint/2010/main" val="300551958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1CC0CD-0690-4161-9112-1F0F379B8A4A}"/>
              </a:ext>
            </a:extLst>
          </p:cNvPr>
          <p:cNvSpPr>
            <a:spLocks noGrp="1"/>
          </p:cNvSpPr>
          <p:nvPr>
            <p:ph type="title"/>
          </p:nvPr>
        </p:nvSpPr>
        <p:spPr/>
        <p:txBody>
          <a:bodyPr/>
          <a:lstStyle/>
          <a:p>
            <a:r>
              <a:rPr lang="en-AU" u="sng" dirty="0">
                <a:solidFill>
                  <a:schemeClr val="tx1"/>
                </a:solidFill>
              </a:rPr>
              <a:t>NICENE CREED</a:t>
            </a:r>
          </a:p>
        </p:txBody>
      </p:sp>
      <p:sp>
        <p:nvSpPr>
          <p:cNvPr id="3" name="Content Placeholder 2">
            <a:extLst>
              <a:ext uri="{FF2B5EF4-FFF2-40B4-BE49-F238E27FC236}">
                <a16:creationId xmlns:a16="http://schemas.microsoft.com/office/drawing/2014/main" id="{CD971AA3-074C-4B15-A325-B279AC963D3C}"/>
              </a:ext>
            </a:extLst>
          </p:cNvPr>
          <p:cNvSpPr>
            <a:spLocks noGrp="1"/>
          </p:cNvSpPr>
          <p:nvPr>
            <p:ph idx="1"/>
          </p:nvPr>
        </p:nvSpPr>
        <p:spPr/>
        <p:txBody>
          <a:bodyPr/>
          <a:lstStyle/>
          <a:p>
            <a:pPr marL="0" indent="0">
              <a:buNone/>
            </a:pPr>
            <a:r>
              <a:rPr lang="en-GB" dirty="0">
                <a:latin typeface="Arial Black" panose="020B0A04020102020204" pitchFamily="34" charset="0"/>
              </a:rPr>
              <a:t>ALL: We believe in one God, the Father, the Almighty, maker of heaven and earth, of all that is, seen and unseen. …</a:t>
            </a:r>
          </a:p>
        </p:txBody>
      </p:sp>
      <p:sp>
        <p:nvSpPr>
          <p:cNvPr id="4" name="Slide Number Placeholder 3">
            <a:extLst>
              <a:ext uri="{FF2B5EF4-FFF2-40B4-BE49-F238E27FC236}">
                <a16:creationId xmlns:a16="http://schemas.microsoft.com/office/drawing/2014/main" id="{13C4EAE7-4947-4396-8C0C-0A138822E700}"/>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83AFDE6-F168-4DEF-B515-AF66CA581712}" type="slidenum">
              <a:rPr kumimoji="0" lang="en-US" altLang="en-US" sz="1400" b="0" i="0" u="none" strike="noStrike" kern="1200" cap="none" spc="0" normalizeH="0" baseline="0" noProof="0" smtClean="0">
                <a:ln>
                  <a:noFill/>
                </a:ln>
                <a:solidFill>
                  <a:srgbClr val="FFFFFF"/>
                </a:solidFill>
                <a:effectLst/>
                <a:uLnTx/>
                <a:uFillTx/>
                <a:latin typeface="Arial" panose="020B0604020202020204" pitchFamily="34" charset="0"/>
                <a:ea typeface="MS PGothic" panose="020B0600070205080204" pitchFamily="34" charset="-128"/>
                <a:cs typeface="Arial"/>
              </a:rPr>
              <a:pPr marL="0" marR="0" lvl="0" indent="0" algn="r" defTabSz="914400" rtl="0" eaLnBrk="1" fontAlgn="base" latinLnBrk="0" hangingPunct="1">
                <a:lnSpc>
                  <a:spcPct val="100000"/>
                </a:lnSpc>
                <a:spcBef>
                  <a:spcPct val="0"/>
                </a:spcBef>
                <a:spcAft>
                  <a:spcPct val="0"/>
                </a:spcAft>
                <a:buClrTx/>
                <a:buSzTx/>
                <a:buFontTx/>
                <a:buNone/>
                <a:tabLst/>
                <a:defRPr/>
              </a:pPr>
              <a:t>62</a:t>
            </a:fld>
            <a:endParaRPr kumimoji="0" lang="en-US" altLang="en-US" sz="14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Arial"/>
            </a:endParaRPr>
          </a:p>
        </p:txBody>
      </p:sp>
    </p:spTree>
    <p:extLst>
      <p:ext uri="{BB962C8B-B14F-4D97-AF65-F5344CB8AC3E}">
        <p14:creationId xmlns:p14="http://schemas.microsoft.com/office/powerpoint/2010/main" val="203143483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D971AA3-074C-4B15-A325-B279AC963D3C}"/>
              </a:ext>
            </a:extLst>
          </p:cNvPr>
          <p:cNvSpPr>
            <a:spLocks noGrp="1"/>
          </p:cNvSpPr>
          <p:nvPr>
            <p:ph idx="1"/>
          </p:nvPr>
        </p:nvSpPr>
        <p:spPr>
          <a:xfrm>
            <a:off x="228600" y="260648"/>
            <a:ext cx="8686800" cy="4525963"/>
          </a:xfrm>
        </p:spPr>
        <p:txBody>
          <a:bodyPr/>
          <a:lstStyle/>
          <a:p>
            <a:pPr marL="0" indent="0">
              <a:buNone/>
            </a:pPr>
            <a:r>
              <a:rPr lang="en-GB" dirty="0">
                <a:latin typeface="Arial Black" panose="020B0A04020102020204" pitchFamily="34" charset="0"/>
              </a:rPr>
              <a:t>…We believe in one Lord, </a:t>
            </a:r>
            <a:br>
              <a:rPr lang="en-GB" dirty="0">
                <a:latin typeface="Arial Black" panose="020B0A04020102020204" pitchFamily="34" charset="0"/>
              </a:rPr>
            </a:br>
            <a:r>
              <a:rPr lang="en-GB" dirty="0">
                <a:latin typeface="Arial Black" panose="020B0A04020102020204" pitchFamily="34" charset="0"/>
              </a:rPr>
              <a:t>Jesus Christ, the only Son of God, eternally begotten of the Father, </a:t>
            </a:r>
            <a:br>
              <a:rPr lang="en-GB" dirty="0">
                <a:latin typeface="Arial Black" panose="020B0A04020102020204" pitchFamily="34" charset="0"/>
              </a:rPr>
            </a:br>
            <a:r>
              <a:rPr lang="en-GB" dirty="0">
                <a:latin typeface="Arial Black" panose="020B0A04020102020204" pitchFamily="34" charset="0"/>
              </a:rPr>
              <a:t>God from God, Light from Light, </a:t>
            </a:r>
            <a:br>
              <a:rPr lang="en-GB" dirty="0">
                <a:latin typeface="Arial Black" panose="020B0A04020102020204" pitchFamily="34" charset="0"/>
              </a:rPr>
            </a:br>
            <a:r>
              <a:rPr lang="en-GB" dirty="0">
                <a:latin typeface="Arial Black" panose="020B0A04020102020204" pitchFamily="34" charset="0"/>
              </a:rPr>
              <a:t>true God from true God, </a:t>
            </a:r>
            <a:br>
              <a:rPr lang="en-GB" dirty="0">
                <a:latin typeface="Arial Black" panose="020B0A04020102020204" pitchFamily="34" charset="0"/>
              </a:rPr>
            </a:br>
            <a:r>
              <a:rPr lang="en-GB" dirty="0">
                <a:latin typeface="Arial Black" panose="020B0A04020102020204" pitchFamily="34" charset="0"/>
              </a:rPr>
              <a:t>begotten, not made, </a:t>
            </a:r>
            <a:br>
              <a:rPr lang="en-GB" dirty="0">
                <a:latin typeface="Arial Black" panose="020B0A04020102020204" pitchFamily="34" charset="0"/>
              </a:rPr>
            </a:br>
            <a:r>
              <a:rPr lang="en-GB" dirty="0">
                <a:latin typeface="Arial Black" panose="020B0A04020102020204" pitchFamily="34" charset="0"/>
              </a:rPr>
              <a:t>of one Being with the Father. </a:t>
            </a:r>
            <a:br>
              <a:rPr lang="en-GB" dirty="0">
                <a:latin typeface="Arial Black" panose="020B0A04020102020204" pitchFamily="34" charset="0"/>
              </a:rPr>
            </a:br>
            <a:r>
              <a:rPr lang="en-GB" dirty="0">
                <a:latin typeface="Arial Black" panose="020B0A04020102020204" pitchFamily="34" charset="0"/>
              </a:rPr>
              <a:t>Through him all things were made. …</a:t>
            </a:r>
          </a:p>
          <a:p>
            <a:pPr marL="0" indent="0">
              <a:buNone/>
            </a:pPr>
            <a:endParaRPr lang="en-GB" dirty="0">
              <a:latin typeface="Arial Black" panose="020B0A04020102020204" pitchFamily="34" charset="0"/>
            </a:endParaRPr>
          </a:p>
        </p:txBody>
      </p:sp>
      <p:sp>
        <p:nvSpPr>
          <p:cNvPr id="4" name="Slide Number Placeholder 3">
            <a:extLst>
              <a:ext uri="{FF2B5EF4-FFF2-40B4-BE49-F238E27FC236}">
                <a16:creationId xmlns:a16="http://schemas.microsoft.com/office/drawing/2014/main" id="{13C4EAE7-4947-4396-8C0C-0A138822E700}"/>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83AFDE6-F168-4DEF-B515-AF66CA581712}" type="slidenum">
              <a:rPr kumimoji="0" lang="en-US" altLang="en-US" sz="1400" b="0" i="0" u="none" strike="noStrike" kern="1200" cap="none" spc="0" normalizeH="0" baseline="0" noProof="0" smtClean="0">
                <a:ln>
                  <a:noFill/>
                </a:ln>
                <a:solidFill>
                  <a:srgbClr val="FFFFFF"/>
                </a:solidFill>
                <a:effectLst/>
                <a:uLnTx/>
                <a:uFillTx/>
                <a:latin typeface="Arial" panose="020B0604020202020204" pitchFamily="34" charset="0"/>
                <a:ea typeface="MS PGothic" panose="020B0600070205080204" pitchFamily="34" charset="-128"/>
                <a:cs typeface="Arial"/>
              </a:rPr>
              <a:pPr marL="0" marR="0" lvl="0" indent="0" algn="r" defTabSz="914400" rtl="0" eaLnBrk="1" fontAlgn="base" latinLnBrk="0" hangingPunct="1">
                <a:lnSpc>
                  <a:spcPct val="100000"/>
                </a:lnSpc>
                <a:spcBef>
                  <a:spcPct val="0"/>
                </a:spcBef>
                <a:spcAft>
                  <a:spcPct val="0"/>
                </a:spcAft>
                <a:buClrTx/>
                <a:buSzTx/>
                <a:buFontTx/>
                <a:buNone/>
                <a:tabLst/>
                <a:defRPr/>
              </a:pPr>
              <a:t>63</a:t>
            </a:fld>
            <a:endParaRPr kumimoji="0" lang="en-US" altLang="en-US" sz="14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Arial"/>
            </a:endParaRPr>
          </a:p>
        </p:txBody>
      </p:sp>
    </p:spTree>
    <p:extLst>
      <p:ext uri="{BB962C8B-B14F-4D97-AF65-F5344CB8AC3E}">
        <p14:creationId xmlns:p14="http://schemas.microsoft.com/office/powerpoint/2010/main" val="264598703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D971AA3-074C-4B15-A325-B279AC963D3C}"/>
              </a:ext>
            </a:extLst>
          </p:cNvPr>
          <p:cNvSpPr>
            <a:spLocks noGrp="1"/>
          </p:cNvSpPr>
          <p:nvPr>
            <p:ph idx="1"/>
          </p:nvPr>
        </p:nvSpPr>
        <p:spPr>
          <a:xfrm>
            <a:off x="228600" y="260648"/>
            <a:ext cx="8686800" cy="4525963"/>
          </a:xfrm>
        </p:spPr>
        <p:txBody>
          <a:bodyPr/>
          <a:lstStyle/>
          <a:p>
            <a:pPr marL="0" indent="0">
              <a:buNone/>
            </a:pPr>
            <a:r>
              <a:rPr lang="en-GB" dirty="0">
                <a:latin typeface="Arial Black" panose="020B0A04020102020204" pitchFamily="34" charset="0"/>
              </a:rPr>
              <a:t>…For us men and for our salvation </a:t>
            </a:r>
            <a:br>
              <a:rPr lang="en-GB" dirty="0">
                <a:latin typeface="Arial Black" panose="020B0A04020102020204" pitchFamily="34" charset="0"/>
              </a:rPr>
            </a:br>
            <a:r>
              <a:rPr lang="en-GB" dirty="0">
                <a:latin typeface="Arial Black" panose="020B0A04020102020204" pitchFamily="34" charset="0"/>
              </a:rPr>
              <a:t>he came down from heaven; </a:t>
            </a:r>
            <a:br>
              <a:rPr lang="en-GB" dirty="0">
                <a:latin typeface="Arial Black" panose="020B0A04020102020204" pitchFamily="34" charset="0"/>
              </a:rPr>
            </a:br>
            <a:r>
              <a:rPr lang="en-GB" dirty="0">
                <a:latin typeface="Arial Black" panose="020B0A04020102020204" pitchFamily="34" charset="0"/>
              </a:rPr>
              <a:t>by the power of the Holy Spirit </a:t>
            </a:r>
            <a:br>
              <a:rPr lang="en-GB" dirty="0">
                <a:latin typeface="Arial Black" panose="020B0A04020102020204" pitchFamily="34" charset="0"/>
              </a:rPr>
            </a:br>
            <a:r>
              <a:rPr lang="en-GB" dirty="0">
                <a:latin typeface="Arial Black" panose="020B0A04020102020204" pitchFamily="34" charset="0"/>
              </a:rPr>
              <a:t>he was incarnate of the virgin Mary, </a:t>
            </a:r>
            <a:br>
              <a:rPr lang="en-GB" dirty="0">
                <a:latin typeface="Arial Black" panose="020B0A04020102020204" pitchFamily="34" charset="0"/>
              </a:rPr>
            </a:br>
            <a:r>
              <a:rPr lang="en-GB" dirty="0">
                <a:latin typeface="Arial Black" panose="020B0A04020102020204" pitchFamily="34" charset="0"/>
              </a:rPr>
              <a:t>and became man. For our sake he was crucified under Pontius Pilate; </a:t>
            </a:r>
            <a:br>
              <a:rPr lang="en-GB" dirty="0">
                <a:latin typeface="Arial Black" panose="020B0A04020102020204" pitchFamily="34" charset="0"/>
              </a:rPr>
            </a:br>
            <a:r>
              <a:rPr lang="en-GB" dirty="0">
                <a:latin typeface="Arial Black" panose="020B0A04020102020204" pitchFamily="34" charset="0"/>
              </a:rPr>
              <a:t>he suffered death and was buried. …</a:t>
            </a:r>
          </a:p>
          <a:p>
            <a:pPr marL="0" indent="0">
              <a:buNone/>
            </a:pPr>
            <a:endParaRPr lang="en-GB" dirty="0">
              <a:latin typeface="Arial Black" panose="020B0A04020102020204" pitchFamily="34" charset="0"/>
            </a:endParaRPr>
          </a:p>
        </p:txBody>
      </p:sp>
      <p:sp>
        <p:nvSpPr>
          <p:cNvPr id="4" name="Slide Number Placeholder 3">
            <a:extLst>
              <a:ext uri="{FF2B5EF4-FFF2-40B4-BE49-F238E27FC236}">
                <a16:creationId xmlns:a16="http://schemas.microsoft.com/office/drawing/2014/main" id="{13C4EAE7-4947-4396-8C0C-0A138822E700}"/>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83AFDE6-F168-4DEF-B515-AF66CA581712}" type="slidenum">
              <a:rPr kumimoji="0" lang="en-US" altLang="en-US" sz="1400" b="0" i="0" u="none" strike="noStrike" kern="1200" cap="none" spc="0" normalizeH="0" baseline="0" noProof="0" smtClean="0">
                <a:ln>
                  <a:noFill/>
                </a:ln>
                <a:solidFill>
                  <a:srgbClr val="FFFFFF"/>
                </a:solidFill>
                <a:effectLst/>
                <a:uLnTx/>
                <a:uFillTx/>
                <a:latin typeface="Arial" panose="020B0604020202020204" pitchFamily="34" charset="0"/>
                <a:ea typeface="MS PGothic" panose="020B0600070205080204" pitchFamily="34" charset="-128"/>
                <a:cs typeface="Arial"/>
              </a:rPr>
              <a:pPr marL="0" marR="0" lvl="0" indent="0" algn="r" defTabSz="914400" rtl="0" eaLnBrk="1" fontAlgn="base" latinLnBrk="0" hangingPunct="1">
                <a:lnSpc>
                  <a:spcPct val="100000"/>
                </a:lnSpc>
                <a:spcBef>
                  <a:spcPct val="0"/>
                </a:spcBef>
                <a:spcAft>
                  <a:spcPct val="0"/>
                </a:spcAft>
                <a:buClrTx/>
                <a:buSzTx/>
                <a:buFontTx/>
                <a:buNone/>
                <a:tabLst/>
                <a:defRPr/>
              </a:pPr>
              <a:t>64</a:t>
            </a:fld>
            <a:endParaRPr kumimoji="0" lang="en-US" altLang="en-US" sz="14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Arial"/>
            </a:endParaRPr>
          </a:p>
        </p:txBody>
      </p:sp>
    </p:spTree>
    <p:extLst>
      <p:ext uri="{BB962C8B-B14F-4D97-AF65-F5344CB8AC3E}">
        <p14:creationId xmlns:p14="http://schemas.microsoft.com/office/powerpoint/2010/main" val="284131430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D971AA3-074C-4B15-A325-B279AC963D3C}"/>
              </a:ext>
            </a:extLst>
          </p:cNvPr>
          <p:cNvSpPr>
            <a:spLocks noGrp="1"/>
          </p:cNvSpPr>
          <p:nvPr>
            <p:ph idx="1"/>
          </p:nvPr>
        </p:nvSpPr>
        <p:spPr>
          <a:xfrm>
            <a:off x="228600" y="260648"/>
            <a:ext cx="8686800" cy="4525963"/>
          </a:xfrm>
        </p:spPr>
        <p:txBody>
          <a:bodyPr/>
          <a:lstStyle/>
          <a:p>
            <a:pPr marL="0" indent="0">
              <a:buNone/>
            </a:pPr>
            <a:r>
              <a:rPr lang="en-GB" dirty="0">
                <a:latin typeface="Arial Black" panose="020B0A04020102020204" pitchFamily="34" charset="0"/>
              </a:rPr>
              <a:t>…On the third day he rose again in accordance with the Scriptures; </a:t>
            </a:r>
            <a:br>
              <a:rPr lang="en-GB" dirty="0">
                <a:latin typeface="Arial Black" panose="020B0A04020102020204" pitchFamily="34" charset="0"/>
              </a:rPr>
            </a:br>
            <a:r>
              <a:rPr lang="en-GB" dirty="0">
                <a:latin typeface="Arial Black" panose="020B0A04020102020204" pitchFamily="34" charset="0"/>
              </a:rPr>
              <a:t>he ascended into heaven and is seated at the right hand of the Father. </a:t>
            </a:r>
            <a:br>
              <a:rPr lang="en-GB" dirty="0">
                <a:latin typeface="Arial Black" panose="020B0A04020102020204" pitchFamily="34" charset="0"/>
              </a:rPr>
            </a:br>
            <a:r>
              <a:rPr lang="en-GB" dirty="0">
                <a:latin typeface="Arial Black" panose="020B0A04020102020204" pitchFamily="34" charset="0"/>
              </a:rPr>
              <a:t>He will come again in glory to judge the living and the dead, and his kingdom will have no end. …</a:t>
            </a:r>
          </a:p>
          <a:p>
            <a:pPr marL="0" indent="0">
              <a:buNone/>
            </a:pPr>
            <a:endParaRPr lang="en-GB" dirty="0">
              <a:latin typeface="Arial Black" panose="020B0A04020102020204" pitchFamily="34" charset="0"/>
            </a:endParaRPr>
          </a:p>
        </p:txBody>
      </p:sp>
      <p:sp>
        <p:nvSpPr>
          <p:cNvPr id="4" name="Slide Number Placeholder 3">
            <a:extLst>
              <a:ext uri="{FF2B5EF4-FFF2-40B4-BE49-F238E27FC236}">
                <a16:creationId xmlns:a16="http://schemas.microsoft.com/office/drawing/2014/main" id="{13C4EAE7-4947-4396-8C0C-0A138822E700}"/>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83AFDE6-F168-4DEF-B515-AF66CA581712}" type="slidenum">
              <a:rPr kumimoji="0" lang="en-US" altLang="en-US" sz="1400" b="0" i="0" u="none" strike="noStrike" kern="1200" cap="none" spc="0" normalizeH="0" baseline="0" noProof="0" smtClean="0">
                <a:ln>
                  <a:noFill/>
                </a:ln>
                <a:solidFill>
                  <a:srgbClr val="FFFFFF"/>
                </a:solidFill>
                <a:effectLst/>
                <a:uLnTx/>
                <a:uFillTx/>
                <a:latin typeface="Arial" panose="020B0604020202020204" pitchFamily="34" charset="0"/>
                <a:ea typeface="MS PGothic" panose="020B0600070205080204" pitchFamily="34" charset="-128"/>
                <a:cs typeface="Arial"/>
              </a:rPr>
              <a:pPr marL="0" marR="0" lvl="0" indent="0" algn="r" defTabSz="914400" rtl="0" eaLnBrk="1" fontAlgn="base" latinLnBrk="0" hangingPunct="1">
                <a:lnSpc>
                  <a:spcPct val="100000"/>
                </a:lnSpc>
                <a:spcBef>
                  <a:spcPct val="0"/>
                </a:spcBef>
                <a:spcAft>
                  <a:spcPct val="0"/>
                </a:spcAft>
                <a:buClrTx/>
                <a:buSzTx/>
                <a:buFontTx/>
                <a:buNone/>
                <a:tabLst/>
                <a:defRPr/>
              </a:pPr>
              <a:t>65</a:t>
            </a:fld>
            <a:endParaRPr kumimoji="0" lang="en-US" altLang="en-US" sz="14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Arial"/>
            </a:endParaRPr>
          </a:p>
        </p:txBody>
      </p:sp>
    </p:spTree>
    <p:extLst>
      <p:ext uri="{BB962C8B-B14F-4D97-AF65-F5344CB8AC3E}">
        <p14:creationId xmlns:p14="http://schemas.microsoft.com/office/powerpoint/2010/main" val="298715705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D971AA3-074C-4B15-A325-B279AC963D3C}"/>
              </a:ext>
            </a:extLst>
          </p:cNvPr>
          <p:cNvSpPr>
            <a:spLocks noGrp="1"/>
          </p:cNvSpPr>
          <p:nvPr>
            <p:ph idx="1"/>
          </p:nvPr>
        </p:nvSpPr>
        <p:spPr>
          <a:xfrm>
            <a:off x="228600" y="260648"/>
            <a:ext cx="8686800" cy="3744416"/>
          </a:xfrm>
        </p:spPr>
        <p:txBody>
          <a:bodyPr/>
          <a:lstStyle/>
          <a:p>
            <a:pPr marL="0" indent="0">
              <a:buNone/>
            </a:pPr>
            <a:r>
              <a:rPr lang="en-GB" dirty="0">
                <a:latin typeface="Arial Black" panose="020B0A04020102020204" pitchFamily="34" charset="0"/>
              </a:rPr>
              <a:t>…We believe in the Holy Spirit, </a:t>
            </a:r>
            <a:br>
              <a:rPr lang="en-GB" dirty="0">
                <a:latin typeface="Arial Black" panose="020B0A04020102020204" pitchFamily="34" charset="0"/>
              </a:rPr>
            </a:br>
            <a:r>
              <a:rPr lang="en-GB" dirty="0">
                <a:latin typeface="Arial Black" panose="020B0A04020102020204" pitchFamily="34" charset="0"/>
              </a:rPr>
              <a:t>the Lord, the giver of life, </a:t>
            </a:r>
            <a:br>
              <a:rPr lang="en-GB" dirty="0">
                <a:latin typeface="Arial Black" panose="020B0A04020102020204" pitchFamily="34" charset="0"/>
              </a:rPr>
            </a:br>
            <a:r>
              <a:rPr lang="en-GB" dirty="0">
                <a:latin typeface="Arial Black" panose="020B0A04020102020204" pitchFamily="34" charset="0"/>
              </a:rPr>
              <a:t>who proceeds from the Father and the Son. With the Father and the Son he is worshipped and glorified. </a:t>
            </a:r>
            <a:br>
              <a:rPr lang="en-GB" dirty="0">
                <a:latin typeface="Arial Black" panose="020B0A04020102020204" pitchFamily="34" charset="0"/>
              </a:rPr>
            </a:br>
            <a:r>
              <a:rPr lang="en-GB" dirty="0">
                <a:latin typeface="Arial Black" panose="020B0A04020102020204" pitchFamily="34" charset="0"/>
              </a:rPr>
              <a:t>He has spoken through the </a:t>
            </a:r>
            <a:br>
              <a:rPr lang="en-GB" dirty="0">
                <a:latin typeface="Arial Black" panose="020B0A04020102020204" pitchFamily="34" charset="0"/>
              </a:rPr>
            </a:br>
            <a:r>
              <a:rPr lang="en-GB" dirty="0">
                <a:latin typeface="Arial Black" panose="020B0A04020102020204" pitchFamily="34" charset="0"/>
              </a:rPr>
              <a:t>prophets. …</a:t>
            </a:r>
            <a:endParaRPr lang="en-GB" sz="2600" i="1" dirty="0">
              <a:latin typeface="+mj-lt"/>
            </a:endParaRPr>
          </a:p>
          <a:p>
            <a:pPr marL="0" indent="0">
              <a:buNone/>
            </a:pPr>
            <a:endParaRPr lang="en-GB" dirty="0">
              <a:latin typeface="Arial Black" panose="020B0A04020102020204" pitchFamily="34" charset="0"/>
            </a:endParaRPr>
          </a:p>
        </p:txBody>
      </p:sp>
      <p:sp>
        <p:nvSpPr>
          <p:cNvPr id="4" name="Slide Number Placeholder 3">
            <a:extLst>
              <a:ext uri="{FF2B5EF4-FFF2-40B4-BE49-F238E27FC236}">
                <a16:creationId xmlns:a16="http://schemas.microsoft.com/office/drawing/2014/main" id="{13C4EAE7-4947-4396-8C0C-0A138822E700}"/>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83AFDE6-F168-4DEF-B515-AF66CA581712}" type="slidenum">
              <a:rPr kumimoji="0" lang="en-US" altLang="en-US" sz="1400" b="0" i="0" u="none" strike="noStrike" kern="1200" cap="none" spc="0" normalizeH="0" baseline="0" noProof="0" smtClean="0">
                <a:ln>
                  <a:noFill/>
                </a:ln>
                <a:solidFill>
                  <a:srgbClr val="FFFFFF"/>
                </a:solidFill>
                <a:effectLst/>
                <a:uLnTx/>
                <a:uFillTx/>
                <a:latin typeface="Arial" panose="020B0604020202020204" pitchFamily="34" charset="0"/>
                <a:ea typeface="MS PGothic" panose="020B0600070205080204" pitchFamily="34" charset="-128"/>
                <a:cs typeface="Arial"/>
              </a:rPr>
              <a:pPr marL="0" marR="0" lvl="0" indent="0" algn="r" defTabSz="914400" rtl="0" eaLnBrk="1" fontAlgn="base" latinLnBrk="0" hangingPunct="1">
                <a:lnSpc>
                  <a:spcPct val="100000"/>
                </a:lnSpc>
                <a:spcBef>
                  <a:spcPct val="0"/>
                </a:spcBef>
                <a:spcAft>
                  <a:spcPct val="0"/>
                </a:spcAft>
                <a:buClrTx/>
                <a:buSzTx/>
                <a:buFontTx/>
                <a:buNone/>
                <a:tabLst/>
                <a:defRPr/>
              </a:pPr>
              <a:t>66</a:t>
            </a:fld>
            <a:endParaRPr kumimoji="0" lang="en-US" altLang="en-US" sz="14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Arial"/>
            </a:endParaRPr>
          </a:p>
        </p:txBody>
      </p:sp>
    </p:spTree>
    <p:extLst>
      <p:ext uri="{BB962C8B-B14F-4D97-AF65-F5344CB8AC3E}">
        <p14:creationId xmlns:p14="http://schemas.microsoft.com/office/powerpoint/2010/main" val="280680655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D971AA3-074C-4B15-A325-B279AC963D3C}"/>
              </a:ext>
            </a:extLst>
          </p:cNvPr>
          <p:cNvSpPr>
            <a:spLocks noGrp="1"/>
          </p:cNvSpPr>
          <p:nvPr>
            <p:ph idx="1"/>
          </p:nvPr>
        </p:nvSpPr>
        <p:spPr>
          <a:xfrm>
            <a:off x="228600" y="260648"/>
            <a:ext cx="8686800" cy="6597352"/>
          </a:xfrm>
        </p:spPr>
        <p:txBody>
          <a:bodyPr/>
          <a:lstStyle/>
          <a:p>
            <a:pPr marL="0" indent="0">
              <a:buNone/>
            </a:pPr>
            <a:r>
              <a:rPr lang="en-GB" dirty="0">
                <a:latin typeface="Arial Black" panose="020B0A04020102020204" pitchFamily="34" charset="0"/>
              </a:rPr>
              <a:t>…We believe in one holy catholic* and apostolic Church. We acknowledge one baptism for the forgiveness of sins. We look for the resurrection of the dead, and the life of the world to come. Amen. </a:t>
            </a:r>
          </a:p>
          <a:p>
            <a:pPr marL="0" indent="0">
              <a:buNone/>
            </a:pPr>
            <a:endParaRPr lang="en-GB" sz="2600" dirty="0">
              <a:latin typeface="Arial Black" panose="020B0A04020102020204" pitchFamily="34" charset="0"/>
            </a:endParaRPr>
          </a:p>
          <a:p>
            <a:pPr marL="0" indent="0">
              <a:buNone/>
            </a:pPr>
            <a:endParaRPr lang="en-GB" sz="2600" dirty="0">
              <a:latin typeface="Arial Black" panose="020B0A04020102020204" pitchFamily="34" charset="0"/>
            </a:endParaRPr>
          </a:p>
          <a:p>
            <a:pPr marL="0" indent="0">
              <a:buNone/>
            </a:pPr>
            <a:endParaRPr lang="en-GB" sz="2600" dirty="0">
              <a:latin typeface="Arial Black" panose="020B0A04020102020204" pitchFamily="34" charset="0"/>
            </a:endParaRPr>
          </a:p>
          <a:p>
            <a:pPr marL="0" indent="0">
              <a:buNone/>
            </a:pPr>
            <a:endParaRPr lang="en-GB" sz="2600" dirty="0">
              <a:latin typeface="Arial Black" panose="020B0A04020102020204" pitchFamily="34" charset="0"/>
            </a:endParaRPr>
          </a:p>
          <a:p>
            <a:pPr marL="0" indent="0">
              <a:buNone/>
            </a:pPr>
            <a:endParaRPr lang="en-GB" sz="2600" dirty="0">
              <a:latin typeface="Arial Black" panose="020B0A04020102020204" pitchFamily="34" charset="0"/>
            </a:endParaRPr>
          </a:p>
          <a:p>
            <a:pPr marL="0" indent="0">
              <a:buNone/>
            </a:pPr>
            <a:r>
              <a:rPr lang="en-GB" sz="2600" i="1" dirty="0">
                <a:latin typeface="+mj-lt"/>
              </a:rPr>
              <a:t>*or: Christian; ‘catholic’ here means ‘universal’.</a:t>
            </a:r>
          </a:p>
          <a:p>
            <a:pPr marL="0" indent="0">
              <a:buNone/>
            </a:pPr>
            <a:endParaRPr lang="en-GB" dirty="0">
              <a:latin typeface="Arial Black" panose="020B0A04020102020204" pitchFamily="34" charset="0"/>
            </a:endParaRPr>
          </a:p>
        </p:txBody>
      </p:sp>
      <p:sp>
        <p:nvSpPr>
          <p:cNvPr id="4" name="Slide Number Placeholder 3">
            <a:extLst>
              <a:ext uri="{FF2B5EF4-FFF2-40B4-BE49-F238E27FC236}">
                <a16:creationId xmlns:a16="http://schemas.microsoft.com/office/drawing/2014/main" id="{13C4EAE7-4947-4396-8C0C-0A138822E700}"/>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83AFDE6-F168-4DEF-B515-AF66CA581712}" type="slidenum">
              <a:rPr kumimoji="0" lang="en-US" altLang="en-US" sz="1400" b="0" i="0" u="none" strike="noStrike" kern="1200" cap="none" spc="0" normalizeH="0" baseline="0" noProof="0" smtClean="0">
                <a:ln>
                  <a:noFill/>
                </a:ln>
                <a:solidFill>
                  <a:srgbClr val="FFFFFF"/>
                </a:solidFill>
                <a:effectLst/>
                <a:uLnTx/>
                <a:uFillTx/>
                <a:latin typeface="Arial" panose="020B0604020202020204" pitchFamily="34" charset="0"/>
                <a:ea typeface="MS PGothic" panose="020B0600070205080204" pitchFamily="34" charset="-128"/>
                <a:cs typeface="Arial"/>
              </a:rPr>
              <a:pPr marL="0" marR="0" lvl="0" indent="0" algn="r" defTabSz="914400" rtl="0" eaLnBrk="1" fontAlgn="base" latinLnBrk="0" hangingPunct="1">
                <a:lnSpc>
                  <a:spcPct val="100000"/>
                </a:lnSpc>
                <a:spcBef>
                  <a:spcPct val="0"/>
                </a:spcBef>
                <a:spcAft>
                  <a:spcPct val="0"/>
                </a:spcAft>
                <a:buClrTx/>
                <a:buSzTx/>
                <a:buFontTx/>
                <a:buNone/>
                <a:tabLst/>
                <a:defRPr/>
              </a:pPr>
              <a:t>67</a:t>
            </a:fld>
            <a:endParaRPr kumimoji="0" lang="en-US" altLang="en-US" sz="14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Arial"/>
            </a:endParaRPr>
          </a:p>
        </p:txBody>
      </p:sp>
    </p:spTree>
    <p:extLst>
      <p:ext uri="{BB962C8B-B14F-4D97-AF65-F5344CB8AC3E}">
        <p14:creationId xmlns:p14="http://schemas.microsoft.com/office/powerpoint/2010/main" val="66476365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1CC0CD-0690-4161-9112-1F0F379B8A4A}"/>
              </a:ext>
            </a:extLst>
          </p:cNvPr>
          <p:cNvSpPr>
            <a:spLocks noGrp="1"/>
          </p:cNvSpPr>
          <p:nvPr>
            <p:ph type="title"/>
          </p:nvPr>
        </p:nvSpPr>
        <p:spPr>
          <a:xfrm>
            <a:off x="457200" y="1484784"/>
            <a:ext cx="8229600" cy="1143000"/>
          </a:xfrm>
        </p:spPr>
        <p:txBody>
          <a:bodyPr/>
          <a:lstStyle/>
          <a:p>
            <a:r>
              <a:rPr lang="en-AU" u="sng" dirty="0">
                <a:solidFill>
                  <a:schemeClr val="accent1">
                    <a:lumMod val="75000"/>
                  </a:schemeClr>
                </a:solidFill>
              </a:rPr>
              <a:t>HYMN</a:t>
            </a:r>
            <a:br>
              <a:rPr lang="en-AU" u="sng" dirty="0">
                <a:solidFill>
                  <a:schemeClr val="accent1">
                    <a:lumMod val="75000"/>
                  </a:schemeClr>
                </a:solidFill>
              </a:rPr>
            </a:br>
            <a:br>
              <a:rPr lang="en-AU" u="sng" dirty="0">
                <a:solidFill>
                  <a:schemeClr val="accent1">
                    <a:lumMod val="75000"/>
                  </a:schemeClr>
                </a:solidFill>
              </a:rPr>
            </a:br>
            <a:r>
              <a:rPr lang="en-AU" i="1" dirty="0">
                <a:solidFill>
                  <a:schemeClr val="accent1">
                    <a:lumMod val="75000"/>
                  </a:schemeClr>
                </a:solidFill>
              </a:rPr>
              <a:t>(a hymn is sung if one has not been sung before the sermon)</a:t>
            </a:r>
            <a:endParaRPr lang="en-AU" u="sng" dirty="0">
              <a:solidFill>
                <a:schemeClr val="accent1">
                  <a:lumMod val="75000"/>
                </a:schemeClr>
              </a:solidFill>
            </a:endParaRPr>
          </a:p>
        </p:txBody>
      </p:sp>
      <p:sp>
        <p:nvSpPr>
          <p:cNvPr id="4" name="Slide Number Placeholder 3">
            <a:extLst>
              <a:ext uri="{FF2B5EF4-FFF2-40B4-BE49-F238E27FC236}">
                <a16:creationId xmlns:a16="http://schemas.microsoft.com/office/drawing/2014/main" id="{13C4EAE7-4947-4396-8C0C-0A138822E700}"/>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83AFDE6-F168-4DEF-B515-AF66CA581712}" type="slidenum">
              <a:rPr kumimoji="0" lang="en-US" altLang="en-US" sz="1400" b="0" i="0" u="none" strike="noStrike" kern="1200" cap="none" spc="0" normalizeH="0" baseline="0" noProof="0" smtClean="0">
                <a:ln>
                  <a:noFill/>
                </a:ln>
                <a:solidFill>
                  <a:srgbClr val="FFFFFF"/>
                </a:solidFill>
                <a:effectLst/>
                <a:uLnTx/>
                <a:uFillTx/>
                <a:latin typeface="Arial" panose="020B0604020202020204" pitchFamily="34" charset="0"/>
                <a:ea typeface="MS PGothic" panose="020B0600070205080204" pitchFamily="34" charset="-128"/>
                <a:cs typeface="Arial"/>
              </a:rPr>
              <a:pPr marL="0" marR="0" lvl="0" indent="0" algn="r" defTabSz="914400" rtl="0" eaLnBrk="1" fontAlgn="base" latinLnBrk="0" hangingPunct="1">
                <a:lnSpc>
                  <a:spcPct val="100000"/>
                </a:lnSpc>
                <a:spcBef>
                  <a:spcPct val="0"/>
                </a:spcBef>
                <a:spcAft>
                  <a:spcPct val="0"/>
                </a:spcAft>
                <a:buClrTx/>
                <a:buSzTx/>
                <a:buFontTx/>
                <a:buNone/>
                <a:tabLst/>
                <a:defRPr/>
              </a:pPr>
              <a:t>68</a:t>
            </a:fld>
            <a:endParaRPr kumimoji="0" lang="en-US" altLang="en-US" sz="14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Arial"/>
            </a:endParaRPr>
          </a:p>
        </p:txBody>
      </p:sp>
    </p:spTree>
    <p:extLst>
      <p:ext uri="{BB962C8B-B14F-4D97-AF65-F5344CB8AC3E}">
        <p14:creationId xmlns:p14="http://schemas.microsoft.com/office/powerpoint/2010/main" val="8493823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1CC0CD-0690-4161-9112-1F0F379B8A4A}"/>
              </a:ext>
            </a:extLst>
          </p:cNvPr>
          <p:cNvSpPr>
            <a:spLocks noGrp="1"/>
          </p:cNvSpPr>
          <p:nvPr>
            <p:ph type="title"/>
          </p:nvPr>
        </p:nvSpPr>
        <p:spPr>
          <a:xfrm>
            <a:off x="457200" y="1484784"/>
            <a:ext cx="8229600" cy="1143000"/>
          </a:xfrm>
        </p:spPr>
        <p:txBody>
          <a:bodyPr/>
          <a:lstStyle/>
          <a:p>
            <a:r>
              <a:rPr lang="en-AU" u="sng" dirty="0">
                <a:solidFill>
                  <a:schemeClr val="accent1">
                    <a:lumMod val="75000"/>
                  </a:schemeClr>
                </a:solidFill>
              </a:rPr>
              <a:t>OFFERING</a:t>
            </a:r>
            <a:br>
              <a:rPr lang="en-AU" u="sng" dirty="0">
                <a:solidFill>
                  <a:schemeClr val="accent1">
                    <a:lumMod val="75000"/>
                  </a:schemeClr>
                </a:solidFill>
              </a:rPr>
            </a:br>
            <a:br>
              <a:rPr lang="en-AU" u="sng" dirty="0">
                <a:solidFill>
                  <a:schemeClr val="accent1">
                    <a:lumMod val="75000"/>
                  </a:schemeClr>
                </a:solidFill>
              </a:rPr>
            </a:br>
            <a:r>
              <a:rPr lang="en-AU" i="1" dirty="0">
                <a:solidFill>
                  <a:schemeClr val="accent1">
                    <a:lumMod val="75000"/>
                  </a:schemeClr>
                </a:solidFill>
              </a:rPr>
              <a:t>(Can be collected during previous hymn)</a:t>
            </a:r>
            <a:endParaRPr lang="en-AU" u="sng" dirty="0">
              <a:solidFill>
                <a:schemeClr val="accent1">
                  <a:lumMod val="75000"/>
                </a:schemeClr>
              </a:solidFill>
            </a:endParaRPr>
          </a:p>
        </p:txBody>
      </p:sp>
      <p:sp>
        <p:nvSpPr>
          <p:cNvPr id="4" name="Slide Number Placeholder 3">
            <a:extLst>
              <a:ext uri="{FF2B5EF4-FFF2-40B4-BE49-F238E27FC236}">
                <a16:creationId xmlns:a16="http://schemas.microsoft.com/office/drawing/2014/main" id="{13C4EAE7-4947-4396-8C0C-0A138822E700}"/>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83AFDE6-F168-4DEF-B515-AF66CA581712}" type="slidenum">
              <a:rPr kumimoji="0" lang="en-US" altLang="en-US" sz="1400" b="0" i="0" u="none" strike="noStrike" kern="1200" cap="none" spc="0" normalizeH="0" baseline="0" noProof="0" smtClean="0">
                <a:ln>
                  <a:noFill/>
                </a:ln>
                <a:solidFill>
                  <a:srgbClr val="FFFFFF"/>
                </a:solidFill>
                <a:effectLst/>
                <a:uLnTx/>
                <a:uFillTx/>
                <a:latin typeface="Arial" panose="020B0604020202020204" pitchFamily="34" charset="0"/>
                <a:ea typeface="MS PGothic" panose="020B0600070205080204" pitchFamily="34" charset="-128"/>
                <a:cs typeface="Arial"/>
              </a:rPr>
              <a:pPr marL="0" marR="0" lvl="0" indent="0" algn="r" defTabSz="914400" rtl="0" eaLnBrk="1" fontAlgn="base" latinLnBrk="0" hangingPunct="1">
                <a:lnSpc>
                  <a:spcPct val="100000"/>
                </a:lnSpc>
                <a:spcBef>
                  <a:spcPct val="0"/>
                </a:spcBef>
                <a:spcAft>
                  <a:spcPct val="0"/>
                </a:spcAft>
                <a:buClrTx/>
                <a:buSzTx/>
                <a:buFontTx/>
                <a:buNone/>
                <a:tabLst/>
                <a:defRPr/>
              </a:pPr>
              <a:t>69</a:t>
            </a:fld>
            <a:endParaRPr kumimoji="0" lang="en-US" altLang="en-US" sz="14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Arial"/>
            </a:endParaRPr>
          </a:p>
        </p:txBody>
      </p:sp>
    </p:spTree>
    <p:extLst>
      <p:ext uri="{BB962C8B-B14F-4D97-AF65-F5344CB8AC3E}">
        <p14:creationId xmlns:p14="http://schemas.microsoft.com/office/powerpoint/2010/main" val="38969802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1CC0CD-0690-4161-9112-1F0F379B8A4A}"/>
              </a:ext>
            </a:extLst>
          </p:cNvPr>
          <p:cNvSpPr>
            <a:spLocks noGrp="1"/>
          </p:cNvSpPr>
          <p:nvPr>
            <p:ph type="title"/>
          </p:nvPr>
        </p:nvSpPr>
        <p:spPr/>
        <p:txBody>
          <a:bodyPr/>
          <a:lstStyle/>
          <a:p>
            <a:r>
              <a:rPr lang="en-AU" u="sng" dirty="0"/>
              <a:t>CONFESSION &amp; ABSOLUTION</a:t>
            </a:r>
          </a:p>
        </p:txBody>
      </p:sp>
      <p:sp>
        <p:nvSpPr>
          <p:cNvPr id="3" name="Content Placeholder 2">
            <a:extLst>
              <a:ext uri="{FF2B5EF4-FFF2-40B4-BE49-F238E27FC236}">
                <a16:creationId xmlns:a16="http://schemas.microsoft.com/office/drawing/2014/main" id="{CD971AA3-074C-4B15-A325-B279AC963D3C}"/>
              </a:ext>
            </a:extLst>
          </p:cNvPr>
          <p:cNvSpPr>
            <a:spLocks noGrp="1"/>
          </p:cNvSpPr>
          <p:nvPr>
            <p:ph idx="1"/>
          </p:nvPr>
        </p:nvSpPr>
        <p:spPr/>
        <p:txBody>
          <a:bodyPr/>
          <a:lstStyle/>
          <a:p>
            <a:pPr marL="0" indent="0">
              <a:buNone/>
            </a:pPr>
            <a:r>
              <a:rPr lang="en-GB" dirty="0"/>
              <a:t>M: Dear friends in Christ: Let us confess our sins to God our Father and ask him in the name of our Lord Jesus Christ to forgive us. </a:t>
            </a:r>
          </a:p>
        </p:txBody>
      </p:sp>
      <p:sp>
        <p:nvSpPr>
          <p:cNvPr id="4" name="Slide Number Placeholder 3">
            <a:extLst>
              <a:ext uri="{FF2B5EF4-FFF2-40B4-BE49-F238E27FC236}">
                <a16:creationId xmlns:a16="http://schemas.microsoft.com/office/drawing/2014/main" id="{13C4EAE7-4947-4396-8C0C-0A138822E700}"/>
              </a:ext>
            </a:extLst>
          </p:cNvPr>
          <p:cNvSpPr>
            <a:spLocks noGrp="1"/>
          </p:cNvSpPr>
          <p:nvPr>
            <p:ph type="sldNum" sz="quarter" idx="12"/>
          </p:nvPr>
        </p:nvSpPr>
        <p:spPr/>
        <p:txBody>
          <a:bodyPr/>
          <a:lstStyle/>
          <a:p>
            <a:fld id="{483AFDE6-F168-4DEF-B515-AF66CA581712}" type="slidenum">
              <a:rPr lang="en-US" altLang="en-US" smtClean="0"/>
              <a:pPr/>
              <a:t>7</a:t>
            </a:fld>
            <a:endParaRPr lang="en-US" altLang="en-US"/>
          </a:p>
        </p:txBody>
      </p:sp>
    </p:spTree>
    <p:extLst>
      <p:ext uri="{BB962C8B-B14F-4D97-AF65-F5344CB8AC3E}">
        <p14:creationId xmlns:p14="http://schemas.microsoft.com/office/powerpoint/2010/main" val="423564454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0">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1CC0CD-0690-4161-9112-1F0F379B8A4A}"/>
              </a:ext>
            </a:extLst>
          </p:cNvPr>
          <p:cNvSpPr>
            <a:spLocks noGrp="1"/>
          </p:cNvSpPr>
          <p:nvPr>
            <p:ph type="title"/>
          </p:nvPr>
        </p:nvSpPr>
        <p:spPr/>
        <p:txBody>
          <a:bodyPr/>
          <a:lstStyle/>
          <a:p>
            <a:r>
              <a:rPr lang="en-AU" u="sng" dirty="0">
                <a:solidFill>
                  <a:schemeClr val="tx1"/>
                </a:solidFill>
              </a:rPr>
              <a:t>OFFERTORY</a:t>
            </a:r>
          </a:p>
        </p:txBody>
      </p:sp>
      <p:sp>
        <p:nvSpPr>
          <p:cNvPr id="3" name="Content Placeholder 2">
            <a:extLst>
              <a:ext uri="{FF2B5EF4-FFF2-40B4-BE49-F238E27FC236}">
                <a16:creationId xmlns:a16="http://schemas.microsoft.com/office/drawing/2014/main" id="{CD971AA3-074C-4B15-A325-B279AC963D3C}"/>
              </a:ext>
            </a:extLst>
          </p:cNvPr>
          <p:cNvSpPr>
            <a:spLocks noGrp="1"/>
          </p:cNvSpPr>
          <p:nvPr>
            <p:ph idx="1"/>
          </p:nvPr>
        </p:nvSpPr>
        <p:spPr>
          <a:xfrm>
            <a:off x="0" y="1600200"/>
            <a:ext cx="9144000" cy="4525963"/>
          </a:xfrm>
        </p:spPr>
        <p:txBody>
          <a:bodyPr/>
          <a:lstStyle/>
          <a:p>
            <a:pPr marL="0" indent="0" algn="ctr">
              <a:buNone/>
            </a:pPr>
            <a:r>
              <a:rPr lang="en-AU" sz="4000" dirty="0"/>
              <a:t>Options A, B, or C </a:t>
            </a:r>
            <a:br>
              <a:rPr lang="en-AU" sz="4000" dirty="0"/>
            </a:br>
            <a:r>
              <a:rPr lang="en-AU" sz="4000" dirty="0"/>
              <a:t>(General, Lent, </a:t>
            </a:r>
            <a:br>
              <a:rPr lang="en-AU" sz="4000" dirty="0"/>
            </a:br>
            <a:r>
              <a:rPr lang="en-AU" sz="4000" dirty="0"/>
              <a:t>or alt. Create in me a clean heart…)</a:t>
            </a:r>
          </a:p>
          <a:p>
            <a:pPr marL="0" indent="0" algn="ctr">
              <a:buNone/>
            </a:pPr>
            <a:endParaRPr lang="en-AU" sz="4000" dirty="0"/>
          </a:p>
          <a:p>
            <a:pPr marL="0" indent="0" algn="ctr">
              <a:buNone/>
            </a:pPr>
            <a:r>
              <a:rPr lang="en-AU" sz="4000" i="1" dirty="0"/>
              <a:t>[Default: Option A]</a:t>
            </a:r>
          </a:p>
          <a:p>
            <a:pPr marL="0" indent="0" algn="ctr">
              <a:buNone/>
            </a:pPr>
            <a:endParaRPr lang="en-AU" sz="4000" dirty="0"/>
          </a:p>
          <a:p>
            <a:pPr marL="0" indent="0" algn="ctr">
              <a:buNone/>
            </a:pPr>
            <a:endParaRPr lang="en-AU" sz="4000" dirty="0"/>
          </a:p>
        </p:txBody>
      </p:sp>
      <p:sp>
        <p:nvSpPr>
          <p:cNvPr id="4" name="Slide Number Placeholder 3">
            <a:extLst>
              <a:ext uri="{FF2B5EF4-FFF2-40B4-BE49-F238E27FC236}">
                <a16:creationId xmlns:a16="http://schemas.microsoft.com/office/drawing/2014/main" id="{13C4EAE7-4947-4396-8C0C-0A138822E700}"/>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83AFDE6-F168-4DEF-B515-AF66CA581712}" type="slidenum">
              <a:rPr kumimoji="0" lang="en-US" altLang="en-US" sz="1400" b="0" i="0" u="none" strike="noStrike" kern="1200" cap="none" spc="0" normalizeH="0" baseline="0" noProof="0" smtClean="0">
                <a:ln>
                  <a:noFill/>
                </a:ln>
                <a:solidFill>
                  <a:srgbClr val="FFFFFF"/>
                </a:solidFill>
                <a:effectLst/>
                <a:uLnTx/>
                <a:uFillTx/>
                <a:latin typeface="Arial" panose="020B0604020202020204" pitchFamily="34" charset="0"/>
                <a:ea typeface="MS PGothic" panose="020B0600070205080204" pitchFamily="34" charset="-128"/>
                <a:cs typeface="Arial"/>
              </a:rPr>
              <a:pPr marL="0" marR="0" lvl="0" indent="0" algn="r" defTabSz="914400" rtl="0" eaLnBrk="1" fontAlgn="base" latinLnBrk="0" hangingPunct="1">
                <a:lnSpc>
                  <a:spcPct val="100000"/>
                </a:lnSpc>
                <a:spcBef>
                  <a:spcPct val="0"/>
                </a:spcBef>
                <a:spcAft>
                  <a:spcPct val="0"/>
                </a:spcAft>
                <a:buClrTx/>
                <a:buSzTx/>
                <a:buFontTx/>
                <a:buNone/>
                <a:tabLst/>
                <a:defRPr/>
              </a:pPr>
              <a:t>70</a:t>
            </a:fld>
            <a:endParaRPr kumimoji="0" lang="en-US" altLang="en-US" sz="14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Arial"/>
            </a:endParaRPr>
          </a:p>
        </p:txBody>
      </p:sp>
    </p:spTree>
    <p:extLst>
      <p:ext uri="{BB962C8B-B14F-4D97-AF65-F5344CB8AC3E}">
        <p14:creationId xmlns:p14="http://schemas.microsoft.com/office/powerpoint/2010/main" val="361432366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18AC1A6-7506-4565-B703-5787FA83ACCE}"/>
              </a:ext>
            </a:extLst>
          </p:cNvPr>
          <p:cNvSpPr>
            <a:spLocks noGrp="1"/>
          </p:cNvSpPr>
          <p:nvPr>
            <p:ph type="sldNum" sz="quarter" idx="12"/>
          </p:nvPr>
        </p:nvSpPr>
        <p:spPr/>
        <p:txBody>
          <a:bodyPr/>
          <a:lstStyle/>
          <a:p>
            <a:fld id="{483AFDE6-F168-4DEF-B515-AF66CA581712}" type="slidenum">
              <a:rPr lang="en-US" altLang="en-US" smtClean="0"/>
              <a:pPr/>
              <a:t>71</a:t>
            </a:fld>
            <a:endParaRPr lang="en-US" altLang="en-US"/>
          </a:p>
        </p:txBody>
      </p:sp>
      <p:pic>
        <p:nvPicPr>
          <p:cNvPr id="39" name="Picture 38" descr="A screenshot of a cell phone&#10;&#10;Description automatically generated">
            <a:extLst>
              <a:ext uri="{FF2B5EF4-FFF2-40B4-BE49-F238E27FC236}">
                <a16:creationId xmlns:a16="http://schemas.microsoft.com/office/drawing/2014/main" id="{8EB23F91-F70F-4808-8B21-EC61EE01E4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7021" y="147588"/>
            <a:ext cx="7449958" cy="4901609"/>
          </a:xfrm>
          <a:prstGeom prst="rect">
            <a:avLst/>
          </a:prstGeom>
        </p:spPr>
      </p:pic>
    </p:spTree>
    <p:extLst>
      <p:ext uri="{BB962C8B-B14F-4D97-AF65-F5344CB8AC3E}">
        <p14:creationId xmlns:p14="http://schemas.microsoft.com/office/powerpoint/2010/main" val="1544585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18AC1A6-7506-4565-B703-5787FA83ACCE}"/>
              </a:ext>
            </a:extLst>
          </p:cNvPr>
          <p:cNvSpPr>
            <a:spLocks noGrp="1"/>
          </p:cNvSpPr>
          <p:nvPr>
            <p:ph type="sldNum" sz="quarter" idx="12"/>
          </p:nvPr>
        </p:nvSpPr>
        <p:spPr/>
        <p:txBody>
          <a:bodyPr/>
          <a:lstStyle/>
          <a:p>
            <a:fld id="{483AFDE6-F168-4DEF-B515-AF66CA581712}" type="slidenum">
              <a:rPr lang="en-US" altLang="en-US" smtClean="0"/>
              <a:pPr/>
              <a:t>72</a:t>
            </a:fld>
            <a:endParaRPr lang="en-US" altLang="en-US"/>
          </a:p>
        </p:txBody>
      </p:sp>
      <p:pic>
        <p:nvPicPr>
          <p:cNvPr id="48" name="Picture 47" descr="A picture containing antenna&#10;&#10;Description automatically generated">
            <a:extLst>
              <a:ext uri="{FF2B5EF4-FFF2-40B4-BE49-F238E27FC236}">
                <a16:creationId xmlns:a16="http://schemas.microsoft.com/office/drawing/2014/main" id="{817BCDC4-E2AA-4118-95F8-8CE84DCB18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279" y="44624"/>
            <a:ext cx="9059441" cy="4279763"/>
          </a:xfrm>
          <a:prstGeom prst="rect">
            <a:avLst/>
          </a:prstGeom>
        </p:spPr>
      </p:pic>
    </p:spTree>
    <p:extLst>
      <p:ext uri="{BB962C8B-B14F-4D97-AF65-F5344CB8AC3E}">
        <p14:creationId xmlns:p14="http://schemas.microsoft.com/office/powerpoint/2010/main" val="371949752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18AC1A6-7506-4565-B703-5787FA83ACCE}"/>
              </a:ext>
            </a:extLst>
          </p:cNvPr>
          <p:cNvSpPr>
            <a:spLocks noGrp="1"/>
          </p:cNvSpPr>
          <p:nvPr>
            <p:ph type="sldNum" sz="quarter" idx="12"/>
          </p:nvPr>
        </p:nvSpPr>
        <p:spPr/>
        <p:txBody>
          <a:bodyPr/>
          <a:lstStyle/>
          <a:p>
            <a:fld id="{483AFDE6-F168-4DEF-B515-AF66CA581712}" type="slidenum">
              <a:rPr lang="en-US" altLang="en-US" smtClean="0"/>
              <a:pPr/>
              <a:t>73</a:t>
            </a:fld>
            <a:endParaRPr lang="en-US" altLang="en-US"/>
          </a:p>
        </p:txBody>
      </p:sp>
      <p:pic>
        <p:nvPicPr>
          <p:cNvPr id="52" name="Picture 51" descr="A picture containing antenna, object&#10;&#10;Description automatically generated">
            <a:extLst>
              <a:ext uri="{FF2B5EF4-FFF2-40B4-BE49-F238E27FC236}">
                <a16:creationId xmlns:a16="http://schemas.microsoft.com/office/drawing/2014/main" id="{4A3ABECE-53B2-46C1-BAE9-AB79724FFC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1670" y="136525"/>
            <a:ext cx="7620660" cy="3950550"/>
          </a:xfrm>
          <a:prstGeom prst="rect">
            <a:avLst/>
          </a:prstGeom>
        </p:spPr>
      </p:pic>
    </p:spTree>
    <p:extLst>
      <p:ext uri="{BB962C8B-B14F-4D97-AF65-F5344CB8AC3E}">
        <p14:creationId xmlns:p14="http://schemas.microsoft.com/office/powerpoint/2010/main" val="119408190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18AC1A6-7506-4565-B703-5787FA83ACCE}"/>
              </a:ext>
            </a:extLst>
          </p:cNvPr>
          <p:cNvSpPr>
            <a:spLocks noGrp="1"/>
          </p:cNvSpPr>
          <p:nvPr>
            <p:ph type="sldNum" sz="quarter" idx="12"/>
          </p:nvPr>
        </p:nvSpPr>
        <p:spPr/>
        <p:txBody>
          <a:bodyPr/>
          <a:lstStyle/>
          <a:p>
            <a:fld id="{483AFDE6-F168-4DEF-B515-AF66CA581712}" type="slidenum">
              <a:rPr lang="en-US" altLang="en-US" smtClean="0"/>
              <a:pPr/>
              <a:t>74</a:t>
            </a:fld>
            <a:endParaRPr lang="en-US" altLang="en-US"/>
          </a:p>
        </p:txBody>
      </p:sp>
      <p:pic>
        <p:nvPicPr>
          <p:cNvPr id="59" name="Picture 58" descr="A picture containing antenna&#10;&#10;Description automatically generated">
            <a:extLst>
              <a:ext uri="{FF2B5EF4-FFF2-40B4-BE49-F238E27FC236}">
                <a16:creationId xmlns:a16="http://schemas.microsoft.com/office/drawing/2014/main" id="{93438725-1092-45C6-B3F3-7C61A79F4E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146" y="115193"/>
            <a:ext cx="8065707" cy="4493141"/>
          </a:xfrm>
          <a:prstGeom prst="rect">
            <a:avLst/>
          </a:prstGeom>
        </p:spPr>
      </p:pic>
    </p:spTree>
    <p:extLst>
      <p:ext uri="{BB962C8B-B14F-4D97-AF65-F5344CB8AC3E}">
        <p14:creationId xmlns:p14="http://schemas.microsoft.com/office/powerpoint/2010/main" val="175747878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18AC1A6-7506-4565-B703-5787FA83ACCE}"/>
              </a:ext>
            </a:extLst>
          </p:cNvPr>
          <p:cNvSpPr>
            <a:spLocks noGrp="1"/>
          </p:cNvSpPr>
          <p:nvPr>
            <p:ph type="sldNum" sz="quarter" idx="12"/>
          </p:nvPr>
        </p:nvSpPr>
        <p:spPr/>
        <p:txBody>
          <a:bodyPr/>
          <a:lstStyle/>
          <a:p>
            <a:fld id="{483AFDE6-F168-4DEF-B515-AF66CA581712}" type="slidenum">
              <a:rPr lang="en-US" altLang="en-US" smtClean="0"/>
              <a:pPr/>
              <a:t>75</a:t>
            </a:fld>
            <a:endParaRPr lang="en-US" altLang="en-US"/>
          </a:p>
        </p:txBody>
      </p:sp>
      <p:grpSp>
        <p:nvGrpSpPr>
          <p:cNvPr id="51" name="Group 50">
            <a:extLst>
              <a:ext uri="{FF2B5EF4-FFF2-40B4-BE49-F238E27FC236}">
                <a16:creationId xmlns:a16="http://schemas.microsoft.com/office/drawing/2014/main" id="{08687FCE-7217-4F76-BA6F-6C32077C4909}"/>
              </a:ext>
            </a:extLst>
          </p:cNvPr>
          <p:cNvGrpSpPr/>
          <p:nvPr/>
        </p:nvGrpSpPr>
        <p:grpSpPr>
          <a:xfrm>
            <a:off x="755576" y="260648"/>
            <a:ext cx="7632848" cy="4176464"/>
            <a:chOff x="395536" y="260648"/>
            <a:chExt cx="7632848" cy="4176464"/>
          </a:xfrm>
        </p:grpSpPr>
        <p:sp>
          <p:nvSpPr>
            <p:cNvPr id="50" name="Rectangle 49">
              <a:extLst>
                <a:ext uri="{FF2B5EF4-FFF2-40B4-BE49-F238E27FC236}">
                  <a16:creationId xmlns:a16="http://schemas.microsoft.com/office/drawing/2014/main" id="{EF6F12E5-9C1F-46A9-ADDE-2D6DBD9D9585}"/>
                </a:ext>
              </a:extLst>
            </p:cNvPr>
            <p:cNvSpPr/>
            <p:nvPr/>
          </p:nvSpPr>
          <p:spPr>
            <a:xfrm>
              <a:off x="395536" y="260648"/>
              <a:ext cx="7632848" cy="417646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7" name="Picture 26" descr="A close up of a piece of paper&#10;&#10;Description automatically generated">
              <a:extLst>
                <a:ext uri="{FF2B5EF4-FFF2-40B4-BE49-F238E27FC236}">
                  <a16:creationId xmlns:a16="http://schemas.microsoft.com/office/drawing/2014/main" id="{462D3BAF-430D-4246-894F-C7C2791F7671}"/>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l="91554" t="89771" r="5942"/>
            <a:stretch/>
          </p:blipFill>
          <p:spPr>
            <a:xfrm>
              <a:off x="1737378" y="2619348"/>
              <a:ext cx="1554065" cy="1267917"/>
            </a:xfrm>
            <a:prstGeom prst="rect">
              <a:avLst/>
            </a:prstGeom>
          </p:spPr>
        </p:pic>
        <p:pic>
          <p:nvPicPr>
            <p:cNvPr id="25" name="Picture 24" descr="A close up of a piece of paper&#10;&#10;Description automatically generated">
              <a:extLst>
                <a:ext uri="{FF2B5EF4-FFF2-40B4-BE49-F238E27FC236}">
                  <a16:creationId xmlns:a16="http://schemas.microsoft.com/office/drawing/2014/main" id="{19216018-344A-460B-ABD3-169CD23C7230}"/>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l="91554" t="89771" r="5942"/>
            <a:stretch/>
          </p:blipFill>
          <p:spPr>
            <a:xfrm>
              <a:off x="3435348" y="2619348"/>
              <a:ext cx="360041" cy="1267917"/>
            </a:xfrm>
            <a:prstGeom prst="rect">
              <a:avLst/>
            </a:prstGeom>
          </p:spPr>
        </p:pic>
        <p:pic>
          <p:nvPicPr>
            <p:cNvPr id="3" name="Picture 2" descr="A close up of a piece of paper&#10;&#10;Description automatically generated">
              <a:extLst>
                <a:ext uri="{FF2B5EF4-FFF2-40B4-BE49-F238E27FC236}">
                  <a16:creationId xmlns:a16="http://schemas.microsoft.com/office/drawing/2014/main" id="{03917A30-8A26-4E7D-BE9D-19EAD0845E5C}"/>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l="49328" t="90159" r="42994"/>
            <a:stretch/>
          </p:blipFill>
          <p:spPr>
            <a:xfrm>
              <a:off x="819577" y="2649682"/>
              <a:ext cx="1103715" cy="1219827"/>
            </a:xfrm>
            <a:prstGeom prst="rect">
              <a:avLst/>
            </a:prstGeom>
          </p:spPr>
        </p:pic>
        <p:pic>
          <p:nvPicPr>
            <p:cNvPr id="9" name="Picture 8" descr="A close up of a piece of paper&#10;&#10;Description automatically generated">
              <a:extLst>
                <a:ext uri="{FF2B5EF4-FFF2-40B4-BE49-F238E27FC236}">
                  <a16:creationId xmlns:a16="http://schemas.microsoft.com/office/drawing/2014/main" id="{A150EBFC-3680-4FC6-BE02-94D249B97F40}"/>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l="69886" t="89640" r="20117"/>
            <a:stretch/>
          </p:blipFill>
          <p:spPr>
            <a:xfrm>
              <a:off x="4418222" y="2588615"/>
              <a:ext cx="1437155" cy="1284284"/>
            </a:xfrm>
            <a:prstGeom prst="rect">
              <a:avLst/>
            </a:prstGeom>
          </p:spPr>
        </p:pic>
        <p:pic>
          <p:nvPicPr>
            <p:cNvPr id="15" name="Picture 14" descr="A close up of a piece of paper&#10;&#10;Description automatically generated">
              <a:extLst>
                <a:ext uri="{FF2B5EF4-FFF2-40B4-BE49-F238E27FC236}">
                  <a16:creationId xmlns:a16="http://schemas.microsoft.com/office/drawing/2014/main" id="{28A309AC-AE4D-44E8-A458-0F80C9187CF9}"/>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l="80327" t="89771" r="11137"/>
            <a:stretch/>
          </p:blipFill>
          <p:spPr>
            <a:xfrm>
              <a:off x="5663198" y="2604982"/>
              <a:ext cx="1227143" cy="1267917"/>
            </a:xfrm>
            <a:prstGeom prst="rect">
              <a:avLst/>
            </a:prstGeom>
          </p:spPr>
        </p:pic>
        <p:pic>
          <p:nvPicPr>
            <p:cNvPr id="17" name="Picture 16" descr="A close up of a piece of paper&#10;&#10;Description automatically generated">
              <a:extLst>
                <a:ext uri="{FF2B5EF4-FFF2-40B4-BE49-F238E27FC236}">
                  <a16:creationId xmlns:a16="http://schemas.microsoft.com/office/drawing/2014/main" id="{D3D609DB-19EB-4F9F-84CE-41F8CAF7BAFB}"/>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l="62853" t="90261" r="32619"/>
            <a:stretch/>
          </p:blipFill>
          <p:spPr>
            <a:xfrm>
              <a:off x="3795389" y="2666049"/>
              <a:ext cx="651078" cy="1207251"/>
            </a:xfrm>
            <a:prstGeom prst="rect">
              <a:avLst/>
            </a:prstGeom>
          </p:spPr>
        </p:pic>
        <p:pic>
          <p:nvPicPr>
            <p:cNvPr id="19" name="Picture 18" descr="A close up of a piece of paper&#10;&#10;Description automatically generated">
              <a:extLst>
                <a:ext uri="{FF2B5EF4-FFF2-40B4-BE49-F238E27FC236}">
                  <a16:creationId xmlns:a16="http://schemas.microsoft.com/office/drawing/2014/main" id="{51AE2276-EB1C-46D6-8793-2E6FD78DECBC}"/>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l="59346" t="89640" r="36983"/>
            <a:stretch/>
          </p:blipFill>
          <p:spPr>
            <a:xfrm>
              <a:off x="3120826" y="2589016"/>
              <a:ext cx="527651" cy="1284284"/>
            </a:xfrm>
            <a:prstGeom prst="rect">
              <a:avLst/>
            </a:prstGeom>
          </p:spPr>
        </p:pic>
        <p:pic>
          <p:nvPicPr>
            <p:cNvPr id="21" name="Picture 20" descr="A close up of a piece of paper&#10;&#10;Description automatically generated">
              <a:extLst>
                <a:ext uri="{FF2B5EF4-FFF2-40B4-BE49-F238E27FC236}">
                  <a16:creationId xmlns:a16="http://schemas.microsoft.com/office/drawing/2014/main" id="{FB03BDCF-029A-4019-A780-F7E468F063C0}"/>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l="55517" t="89640" r="38973"/>
            <a:stretch/>
          </p:blipFill>
          <p:spPr>
            <a:xfrm>
              <a:off x="2211324" y="2589016"/>
              <a:ext cx="792088" cy="1284284"/>
            </a:xfrm>
            <a:prstGeom prst="rect">
              <a:avLst/>
            </a:prstGeom>
          </p:spPr>
        </p:pic>
        <p:pic>
          <p:nvPicPr>
            <p:cNvPr id="23" name="Picture 22" descr="A close up of a piece of paper&#10;&#10;Description automatically generated">
              <a:extLst>
                <a:ext uri="{FF2B5EF4-FFF2-40B4-BE49-F238E27FC236}">
                  <a16:creationId xmlns:a16="http://schemas.microsoft.com/office/drawing/2014/main" id="{B60E4570-E4B9-49BA-B855-45231314D6A9}"/>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l="84334" t="89771" r="5669"/>
            <a:stretch/>
          </p:blipFill>
          <p:spPr>
            <a:xfrm>
              <a:off x="6171763" y="2604981"/>
              <a:ext cx="1437155" cy="1267917"/>
            </a:xfrm>
            <a:prstGeom prst="rect">
              <a:avLst/>
            </a:prstGeom>
          </p:spPr>
        </p:pic>
        <p:pic>
          <p:nvPicPr>
            <p:cNvPr id="29" name="Picture 28" descr="A close up of a piece of paper&#10;&#10;Description automatically generated">
              <a:extLst>
                <a:ext uri="{FF2B5EF4-FFF2-40B4-BE49-F238E27FC236}">
                  <a16:creationId xmlns:a16="http://schemas.microsoft.com/office/drawing/2014/main" id="{0D288FFA-70C7-4012-B1A2-0D85DF9FE2F8}"/>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l="55692" t="89640" r="40987" b="6908"/>
            <a:stretch/>
          </p:blipFill>
          <p:spPr>
            <a:xfrm>
              <a:off x="1737378" y="2581759"/>
              <a:ext cx="974998" cy="427963"/>
            </a:xfrm>
            <a:prstGeom prst="rect">
              <a:avLst/>
            </a:prstGeom>
            <a:effectLst>
              <a:softEdge rad="25400"/>
            </a:effectLst>
          </p:spPr>
        </p:pic>
        <p:pic>
          <p:nvPicPr>
            <p:cNvPr id="33" name="Picture 32" descr="A close up of a piece of paper&#10;&#10;Description automatically generated">
              <a:extLst>
                <a:ext uri="{FF2B5EF4-FFF2-40B4-BE49-F238E27FC236}">
                  <a16:creationId xmlns:a16="http://schemas.microsoft.com/office/drawing/2014/main" id="{92AF16AD-BCE0-4C59-9BD4-6B754B6FAB65}"/>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l="59346" t="89640" r="36983" b="7994"/>
            <a:stretch/>
          </p:blipFill>
          <p:spPr>
            <a:xfrm>
              <a:off x="2859396" y="2569372"/>
              <a:ext cx="810390" cy="293281"/>
            </a:xfrm>
            <a:prstGeom prst="rect">
              <a:avLst/>
            </a:prstGeom>
            <a:effectLst>
              <a:softEdge rad="25400"/>
            </a:effectLst>
          </p:spPr>
        </p:pic>
        <p:grpSp>
          <p:nvGrpSpPr>
            <p:cNvPr id="49" name="Group 48">
              <a:extLst>
                <a:ext uri="{FF2B5EF4-FFF2-40B4-BE49-F238E27FC236}">
                  <a16:creationId xmlns:a16="http://schemas.microsoft.com/office/drawing/2014/main" id="{EA7D257A-53F8-42E6-ADB6-28C199BA1F4D}"/>
                </a:ext>
              </a:extLst>
            </p:cNvPr>
            <p:cNvGrpSpPr/>
            <p:nvPr/>
          </p:nvGrpSpPr>
          <p:grpSpPr>
            <a:xfrm>
              <a:off x="794054" y="342963"/>
              <a:ext cx="6771757" cy="1664895"/>
              <a:chOff x="476428" y="836712"/>
              <a:chExt cx="6771757" cy="1664895"/>
            </a:xfrm>
          </p:grpSpPr>
          <p:pic>
            <p:nvPicPr>
              <p:cNvPr id="48" name="Picture 47" descr="A close up of a piece of paper&#10;&#10;Description automatically generated">
                <a:extLst>
                  <a:ext uri="{FF2B5EF4-FFF2-40B4-BE49-F238E27FC236}">
                    <a16:creationId xmlns:a16="http://schemas.microsoft.com/office/drawing/2014/main" id="{9D3E53F6-DBB3-4936-A763-CE7B4326D9B2}"/>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l="33582" t="90044" r="63229"/>
              <a:stretch/>
            </p:blipFill>
            <p:spPr>
              <a:xfrm>
                <a:off x="1175792" y="908886"/>
                <a:ext cx="836710" cy="1261307"/>
              </a:xfrm>
              <a:prstGeom prst="rect">
                <a:avLst/>
              </a:prstGeom>
            </p:spPr>
          </p:pic>
          <p:pic>
            <p:nvPicPr>
              <p:cNvPr id="46" name="Picture 45" descr="A close up of a piece of paper&#10;&#10;Description automatically generated">
                <a:extLst>
                  <a:ext uri="{FF2B5EF4-FFF2-40B4-BE49-F238E27FC236}">
                    <a16:creationId xmlns:a16="http://schemas.microsoft.com/office/drawing/2014/main" id="{85D8A6DE-4F49-41CF-99BE-1B22C177A5B0}"/>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l="33582" t="90044" r="63229"/>
              <a:stretch/>
            </p:blipFill>
            <p:spPr>
              <a:xfrm>
                <a:off x="2735705" y="914228"/>
                <a:ext cx="468573" cy="1261307"/>
              </a:xfrm>
              <a:prstGeom prst="rect">
                <a:avLst/>
              </a:prstGeom>
            </p:spPr>
          </p:pic>
          <p:pic>
            <p:nvPicPr>
              <p:cNvPr id="44" name="Picture 43" descr="A close up of a piece of paper&#10;&#10;Description automatically generated">
                <a:extLst>
                  <a:ext uri="{FF2B5EF4-FFF2-40B4-BE49-F238E27FC236}">
                    <a16:creationId xmlns:a16="http://schemas.microsoft.com/office/drawing/2014/main" id="{F7153294-97D2-4DA7-B1D8-19B3A5046B7B}"/>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l="33582" t="90044" r="63229"/>
              <a:stretch/>
            </p:blipFill>
            <p:spPr>
              <a:xfrm>
                <a:off x="4103427" y="907419"/>
                <a:ext cx="684597" cy="1261307"/>
              </a:xfrm>
              <a:prstGeom prst="rect">
                <a:avLst/>
              </a:prstGeom>
            </p:spPr>
          </p:pic>
          <p:pic>
            <p:nvPicPr>
              <p:cNvPr id="42" name="Picture 41" descr="A close up of a piece of paper&#10;&#10;Description automatically generated">
                <a:extLst>
                  <a:ext uri="{FF2B5EF4-FFF2-40B4-BE49-F238E27FC236}">
                    <a16:creationId xmlns:a16="http://schemas.microsoft.com/office/drawing/2014/main" id="{04D83F2E-AD14-49E5-B9FD-2CD85C4DF676}"/>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l="33582" t="90044" r="63229"/>
              <a:stretch/>
            </p:blipFill>
            <p:spPr>
              <a:xfrm>
                <a:off x="5327563" y="908718"/>
                <a:ext cx="468573" cy="1261307"/>
              </a:xfrm>
              <a:prstGeom prst="rect">
                <a:avLst/>
              </a:prstGeom>
            </p:spPr>
          </p:pic>
          <p:pic>
            <p:nvPicPr>
              <p:cNvPr id="7" name="Picture 6" descr="A close up of a piece of paper&#10;&#10;Description automatically generated">
                <a:extLst>
                  <a:ext uri="{FF2B5EF4-FFF2-40B4-BE49-F238E27FC236}">
                    <a16:creationId xmlns:a16="http://schemas.microsoft.com/office/drawing/2014/main" id="{E73A760B-4D71-46E5-93DB-247155C4BD85}"/>
                  </a:ext>
                </a:extLst>
              </p:cNvPr>
              <p:cNvPicPr>
                <a:picLocks noChangeAspect="1"/>
              </p:cNvPicPr>
              <p:nvPr/>
            </p:nvPicPr>
            <p:blipFill rotWithShape="1">
              <a:blip r:embed="rId5">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l="92313" t="75033" r="2182" b="16098"/>
              <a:stretch/>
            </p:blipFill>
            <p:spPr>
              <a:xfrm>
                <a:off x="496260" y="836712"/>
                <a:ext cx="907388" cy="1123674"/>
              </a:xfrm>
              <a:prstGeom prst="rect">
                <a:avLst/>
              </a:prstGeom>
              <a:effectLst>
                <a:softEdge rad="25400"/>
              </a:effectLst>
            </p:spPr>
          </p:pic>
          <p:pic>
            <p:nvPicPr>
              <p:cNvPr id="2" name="Picture 1" descr="A close up of a piece of paper&#10;&#10;Description automatically generated">
                <a:extLst>
                  <a:ext uri="{FF2B5EF4-FFF2-40B4-BE49-F238E27FC236}">
                    <a16:creationId xmlns:a16="http://schemas.microsoft.com/office/drawing/2014/main" id="{63004D09-084A-4E4D-9962-45D98F9CFF1B}"/>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l="18101" t="90041" r="75326"/>
              <a:stretch/>
            </p:blipFill>
            <p:spPr>
              <a:xfrm>
                <a:off x="1979712" y="908717"/>
                <a:ext cx="965755" cy="1261709"/>
              </a:xfrm>
              <a:prstGeom prst="rect">
                <a:avLst/>
              </a:prstGeom>
            </p:spPr>
          </p:pic>
          <p:pic>
            <p:nvPicPr>
              <p:cNvPr id="36" name="Picture 35" descr="A close up of a piece of paper&#10;&#10;Description automatically generated">
                <a:extLst>
                  <a:ext uri="{FF2B5EF4-FFF2-40B4-BE49-F238E27FC236}">
                    <a16:creationId xmlns:a16="http://schemas.microsoft.com/office/drawing/2014/main" id="{CE8F60D9-10F2-4802-8605-91FF3F854829}"/>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l="23775" t="90041" r="68666"/>
              <a:stretch/>
            </p:blipFill>
            <p:spPr>
              <a:xfrm>
                <a:off x="3029308" y="908719"/>
                <a:ext cx="1110644" cy="1261707"/>
              </a:xfrm>
              <a:prstGeom prst="rect">
                <a:avLst/>
              </a:prstGeom>
            </p:spPr>
          </p:pic>
          <p:pic>
            <p:nvPicPr>
              <p:cNvPr id="38" name="Picture 37" descr="A close up of a piece of paper&#10;&#10;Description automatically generated">
                <a:extLst>
                  <a:ext uri="{FF2B5EF4-FFF2-40B4-BE49-F238E27FC236}">
                    <a16:creationId xmlns:a16="http://schemas.microsoft.com/office/drawing/2014/main" id="{FEFFD8DB-EE03-4874-A13B-9A16712834F4}"/>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l="30843" t="90041" r="63276"/>
              <a:stretch/>
            </p:blipFill>
            <p:spPr>
              <a:xfrm>
                <a:off x="4644008" y="908719"/>
                <a:ext cx="864096" cy="1261708"/>
              </a:xfrm>
              <a:prstGeom prst="rect">
                <a:avLst/>
              </a:prstGeom>
            </p:spPr>
          </p:pic>
          <p:pic>
            <p:nvPicPr>
              <p:cNvPr id="40" name="Picture 39" descr="A close up of a piece of paper&#10;&#10;Description automatically generated">
                <a:extLst>
                  <a:ext uri="{FF2B5EF4-FFF2-40B4-BE49-F238E27FC236}">
                    <a16:creationId xmlns:a16="http://schemas.microsoft.com/office/drawing/2014/main" id="{9907B62F-9609-4CEB-BB77-CF6A841A3DD6}"/>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l="33582" t="90044" r="57314"/>
              <a:stretch/>
            </p:blipFill>
            <p:spPr>
              <a:xfrm>
                <a:off x="5591945" y="908718"/>
                <a:ext cx="1337626" cy="1261307"/>
              </a:xfrm>
              <a:prstGeom prst="rect">
                <a:avLst/>
              </a:prstGeom>
            </p:spPr>
          </p:pic>
          <p:sp>
            <p:nvSpPr>
              <p:cNvPr id="11" name="TextBox 10">
                <a:extLst>
                  <a:ext uri="{FF2B5EF4-FFF2-40B4-BE49-F238E27FC236}">
                    <a16:creationId xmlns:a16="http://schemas.microsoft.com/office/drawing/2014/main" id="{7361226C-2661-423E-BFB5-AA22D1C1DFFD}"/>
                  </a:ext>
                </a:extLst>
              </p:cNvPr>
              <p:cNvSpPr txBox="1"/>
              <p:nvPr/>
            </p:nvSpPr>
            <p:spPr>
              <a:xfrm>
                <a:off x="476428" y="1916832"/>
                <a:ext cx="6771757" cy="584775"/>
              </a:xfrm>
              <a:prstGeom prst="rect">
                <a:avLst/>
              </a:prstGeom>
              <a:noFill/>
            </p:spPr>
            <p:txBody>
              <a:bodyPr wrap="square" rtlCol="0">
                <a:spAutoFit/>
              </a:bodyPr>
              <a:lstStyle/>
              <a:p>
                <a:r>
                  <a:rPr lang="en-AU" sz="3200" b="1" dirty="0">
                    <a:solidFill>
                      <a:schemeClr val="bg1"/>
                    </a:solidFill>
                  </a:rPr>
                  <a:t>in the courts of the Lord’s house,</a:t>
                </a:r>
              </a:p>
            </p:txBody>
          </p:sp>
        </p:grpSp>
        <p:sp>
          <p:nvSpPr>
            <p:cNvPr id="13" name="TextBox 12">
              <a:extLst>
                <a:ext uri="{FF2B5EF4-FFF2-40B4-BE49-F238E27FC236}">
                  <a16:creationId xmlns:a16="http://schemas.microsoft.com/office/drawing/2014/main" id="{AA64D39A-6C82-4CAE-AFF3-AB3AA5759D32}"/>
                </a:ext>
              </a:extLst>
            </p:cNvPr>
            <p:cNvSpPr txBox="1"/>
            <p:nvPr/>
          </p:nvSpPr>
          <p:spPr>
            <a:xfrm>
              <a:off x="768158" y="3703853"/>
              <a:ext cx="6987782" cy="584775"/>
            </a:xfrm>
            <a:prstGeom prst="rect">
              <a:avLst/>
            </a:prstGeom>
            <a:solidFill>
              <a:schemeClr val="tx1"/>
            </a:solidFill>
          </p:spPr>
          <p:txBody>
            <a:bodyPr wrap="square" rtlCol="0">
              <a:spAutoFit/>
            </a:bodyPr>
            <a:lstStyle/>
            <a:p>
              <a:r>
                <a:rPr lang="en-AU" sz="3200" b="1" dirty="0">
                  <a:solidFill>
                    <a:schemeClr val="bg1"/>
                  </a:solidFill>
                </a:rPr>
                <a:t>in the midst of you, O Je-</a:t>
              </a:r>
              <a:r>
                <a:rPr lang="en-AU" sz="3200" b="1" dirty="0" err="1">
                  <a:solidFill>
                    <a:schemeClr val="bg1"/>
                  </a:solidFill>
                </a:rPr>
                <a:t>ru</a:t>
              </a:r>
              <a:r>
                <a:rPr lang="en-AU" sz="3200" b="1" dirty="0">
                  <a:solidFill>
                    <a:schemeClr val="bg1"/>
                  </a:solidFill>
                </a:rPr>
                <a:t>-</a:t>
              </a:r>
              <a:r>
                <a:rPr lang="en-AU" sz="3200" b="1" dirty="0" err="1">
                  <a:solidFill>
                    <a:schemeClr val="bg1"/>
                  </a:solidFill>
                </a:rPr>
                <a:t>sa-lem</a:t>
              </a:r>
              <a:r>
                <a:rPr lang="en-AU" sz="3200" b="1" dirty="0">
                  <a:solidFill>
                    <a:schemeClr val="bg1"/>
                  </a:solidFill>
                </a:rPr>
                <a:t>.</a:t>
              </a:r>
            </a:p>
          </p:txBody>
        </p:sp>
      </p:grpSp>
    </p:spTree>
    <p:extLst>
      <p:ext uri="{BB962C8B-B14F-4D97-AF65-F5344CB8AC3E}">
        <p14:creationId xmlns:p14="http://schemas.microsoft.com/office/powerpoint/2010/main" val="11668430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0">
  <p:cSld>
    <p:bg>
      <p:bgPr>
        <a:solidFill>
          <a:srgbClr val="B30EE0"/>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18AC1A6-7506-4565-B703-5787FA83ACCE}"/>
              </a:ext>
            </a:extLst>
          </p:cNvPr>
          <p:cNvSpPr>
            <a:spLocks noGrp="1"/>
          </p:cNvSpPr>
          <p:nvPr>
            <p:ph type="sldNum" sz="quarter" idx="12"/>
          </p:nvPr>
        </p:nvSpPr>
        <p:spPr/>
        <p:txBody>
          <a:bodyPr/>
          <a:lstStyle/>
          <a:p>
            <a:fld id="{483AFDE6-F168-4DEF-B515-AF66CA581712}" type="slidenum">
              <a:rPr lang="en-US" altLang="en-US" smtClean="0"/>
              <a:pPr/>
              <a:t>76</a:t>
            </a:fld>
            <a:endParaRPr lang="en-US" altLang="en-US"/>
          </a:p>
        </p:txBody>
      </p:sp>
      <p:pic>
        <p:nvPicPr>
          <p:cNvPr id="5" name="Picture 4" descr="A picture containing guitar&#10;&#10;Description automatically generated">
            <a:extLst>
              <a:ext uri="{FF2B5EF4-FFF2-40B4-BE49-F238E27FC236}">
                <a16:creationId xmlns:a16="http://schemas.microsoft.com/office/drawing/2014/main" id="{0E046512-5834-4075-BA13-6126E9C745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472" y="130820"/>
            <a:ext cx="9035055" cy="3987130"/>
          </a:xfrm>
          <a:prstGeom prst="rect">
            <a:avLst/>
          </a:prstGeom>
        </p:spPr>
      </p:pic>
    </p:spTree>
    <p:extLst>
      <p:ext uri="{BB962C8B-B14F-4D97-AF65-F5344CB8AC3E}">
        <p14:creationId xmlns:p14="http://schemas.microsoft.com/office/powerpoint/2010/main" val="118730705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0">
  <p:cSld>
    <p:bg>
      <p:bgPr>
        <a:solidFill>
          <a:srgbClr val="B30EE0"/>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18AC1A6-7506-4565-B703-5787FA83ACCE}"/>
              </a:ext>
            </a:extLst>
          </p:cNvPr>
          <p:cNvSpPr>
            <a:spLocks noGrp="1"/>
          </p:cNvSpPr>
          <p:nvPr>
            <p:ph type="sldNum" sz="quarter" idx="12"/>
          </p:nvPr>
        </p:nvSpPr>
        <p:spPr/>
        <p:txBody>
          <a:bodyPr/>
          <a:lstStyle/>
          <a:p>
            <a:fld id="{483AFDE6-F168-4DEF-B515-AF66CA581712}" type="slidenum">
              <a:rPr lang="en-US" altLang="en-US" smtClean="0"/>
              <a:pPr/>
              <a:t>77</a:t>
            </a:fld>
            <a:endParaRPr lang="en-US" altLang="en-US"/>
          </a:p>
        </p:txBody>
      </p:sp>
      <p:pic>
        <p:nvPicPr>
          <p:cNvPr id="5" name="Picture 4" descr="A screenshot of a cell phone&#10;&#10;Description automatically generated">
            <a:extLst>
              <a:ext uri="{FF2B5EF4-FFF2-40B4-BE49-F238E27FC236}">
                <a16:creationId xmlns:a16="http://schemas.microsoft.com/office/drawing/2014/main" id="{8FED2CE7-A353-4C65-8B90-6F5ADE8C63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8689" y="119385"/>
            <a:ext cx="6986622" cy="4084674"/>
          </a:xfrm>
          <a:prstGeom prst="rect">
            <a:avLst/>
          </a:prstGeom>
        </p:spPr>
      </p:pic>
    </p:spTree>
    <p:extLst>
      <p:ext uri="{BB962C8B-B14F-4D97-AF65-F5344CB8AC3E}">
        <p14:creationId xmlns:p14="http://schemas.microsoft.com/office/powerpoint/2010/main" val="94299456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0">
  <p:cSld>
    <p:bg>
      <p:bgPr>
        <a:solidFill>
          <a:srgbClr val="B30EE0"/>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18AC1A6-7506-4565-B703-5787FA83ACCE}"/>
              </a:ext>
            </a:extLst>
          </p:cNvPr>
          <p:cNvSpPr>
            <a:spLocks noGrp="1"/>
          </p:cNvSpPr>
          <p:nvPr>
            <p:ph type="sldNum" sz="quarter" idx="12"/>
          </p:nvPr>
        </p:nvSpPr>
        <p:spPr/>
        <p:txBody>
          <a:bodyPr/>
          <a:lstStyle/>
          <a:p>
            <a:fld id="{483AFDE6-F168-4DEF-B515-AF66CA581712}" type="slidenum">
              <a:rPr lang="en-US" altLang="en-US" smtClean="0"/>
              <a:pPr/>
              <a:t>78</a:t>
            </a:fld>
            <a:endParaRPr lang="en-US" altLang="en-US"/>
          </a:p>
        </p:txBody>
      </p:sp>
      <p:pic>
        <p:nvPicPr>
          <p:cNvPr id="5" name="Picture 4" descr="A close up of a device&#10;&#10;Description automatically generated">
            <a:extLst>
              <a:ext uri="{FF2B5EF4-FFF2-40B4-BE49-F238E27FC236}">
                <a16:creationId xmlns:a16="http://schemas.microsoft.com/office/drawing/2014/main" id="{B8A8A5E6-F456-48A2-9101-25F990B88F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727" y="88900"/>
            <a:ext cx="8876545" cy="3913971"/>
          </a:xfrm>
          <a:prstGeom prst="rect">
            <a:avLst/>
          </a:prstGeom>
        </p:spPr>
      </p:pic>
    </p:spTree>
    <p:extLst>
      <p:ext uri="{BB962C8B-B14F-4D97-AF65-F5344CB8AC3E}">
        <p14:creationId xmlns:p14="http://schemas.microsoft.com/office/powerpoint/2010/main" val="275572638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0">
  <p:cSld>
    <p:bg>
      <p:bgPr>
        <a:solidFill>
          <a:srgbClr val="B30EE0"/>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18AC1A6-7506-4565-B703-5787FA83ACCE}"/>
              </a:ext>
            </a:extLst>
          </p:cNvPr>
          <p:cNvSpPr>
            <a:spLocks noGrp="1"/>
          </p:cNvSpPr>
          <p:nvPr>
            <p:ph type="sldNum" sz="quarter" idx="12"/>
          </p:nvPr>
        </p:nvSpPr>
        <p:spPr/>
        <p:txBody>
          <a:bodyPr/>
          <a:lstStyle/>
          <a:p>
            <a:fld id="{483AFDE6-F168-4DEF-B515-AF66CA581712}" type="slidenum">
              <a:rPr lang="en-US" altLang="en-US" smtClean="0"/>
              <a:pPr/>
              <a:t>79</a:t>
            </a:fld>
            <a:endParaRPr lang="en-US" altLang="en-US"/>
          </a:p>
        </p:txBody>
      </p:sp>
      <p:pic>
        <p:nvPicPr>
          <p:cNvPr id="3" name="Picture 2" descr="A screenshot of a cell phone&#10;&#10;Description automatically generated">
            <a:extLst>
              <a:ext uri="{FF2B5EF4-FFF2-40B4-BE49-F238E27FC236}">
                <a16:creationId xmlns:a16="http://schemas.microsoft.com/office/drawing/2014/main" id="{269F567E-31EF-4D01-9E92-B6A7197594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2110" y="140345"/>
            <a:ext cx="7059780" cy="4109060"/>
          </a:xfrm>
          <a:prstGeom prst="rect">
            <a:avLst/>
          </a:prstGeom>
        </p:spPr>
      </p:pic>
    </p:spTree>
    <p:extLst>
      <p:ext uri="{BB962C8B-B14F-4D97-AF65-F5344CB8AC3E}">
        <p14:creationId xmlns:p14="http://schemas.microsoft.com/office/powerpoint/2010/main" val="18571532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D971AA3-074C-4B15-A325-B279AC963D3C}"/>
              </a:ext>
            </a:extLst>
          </p:cNvPr>
          <p:cNvSpPr>
            <a:spLocks noGrp="1"/>
          </p:cNvSpPr>
          <p:nvPr>
            <p:ph idx="1"/>
          </p:nvPr>
        </p:nvSpPr>
        <p:spPr>
          <a:xfrm>
            <a:off x="436662" y="332656"/>
            <a:ext cx="8229600" cy="5912569"/>
          </a:xfrm>
        </p:spPr>
        <p:txBody>
          <a:bodyPr/>
          <a:lstStyle/>
          <a:p>
            <a:pPr marL="0" indent="0">
              <a:buNone/>
            </a:pPr>
            <a:r>
              <a:rPr lang="en-GB" dirty="0">
                <a:latin typeface="Arial Black" panose="020B0A04020102020204" pitchFamily="34" charset="0"/>
              </a:rPr>
              <a:t>ALL: We confess that we are born in bondage to sin and cannot free ourselves. We have sinned against you in thought, word, and deed, </a:t>
            </a:r>
            <a:br>
              <a:rPr lang="en-GB" dirty="0">
                <a:latin typeface="Arial Black" panose="020B0A04020102020204" pitchFamily="34" charset="0"/>
              </a:rPr>
            </a:br>
            <a:r>
              <a:rPr lang="en-GB" dirty="0">
                <a:latin typeface="Arial Black" panose="020B0A04020102020204" pitchFamily="34" charset="0"/>
              </a:rPr>
              <a:t>by what we have done and by what we have failed to do. We have not loved you with our whole heart, </a:t>
            </a:r>
            <a:br>
              <a:rPr lang="en-GB" dirty="0">
                <a:latin typeface="Arial Black" panose="020B0A04020102020204" pitchFamily="34" charset="0"/>
              </a:rPr>
            </a:br>
            <a:r>
              <a:rPr lang="en-GB" dirty="0">
                <a:latin typeface="Arial Black" panose="020B0A04020102020204" pitchFamily="34" charset="0"/>
              </a:rPr>
              <a:t>and we have not loved our neighbour as ourselves. …</a:t>
            </a:r>
          </a:p>
        </p:txBody>
      </p:sp>
      <p:sp>
        <p:nvSpPr>
          <p:cNvPr id="4" name="Slide Number Placeholder 3">
            <a:extLst>
              <a:ext uri="{FF2B5EF4-FFF2-40B4-BE49-F238E27FC236}">
                <a16:creationId xmlns:a16="http://schemas.microsoft.com/office/drawing/2014/main" id="{13C4EAE7-4947-4396-8C0C-0A138822E700}"/>
              </a:ext>
            </a:extLst>
          </p:cNvPr>
          <p:cNvSpPr>
            <a:spLocks noGrp="1"/>
          </p:cNvSpPr>
          <p:nvPr>
            <p:ph type="sldNum" sz="quarter" idx="12"/>
          </p:nvPr>
        </p:nvSpPr>
        <p:spPr/>
        <p:txBody>
          <a:bodyPr/>
          <a:lstStyle/>
          <a:p>
            <a:fld id="{483AFDE6-F168-4DEF-B515-AF66CA581712}" type="slidenum">
              <a:rPr lang="en-US" altLang="en-US" smtClean="0"/>
              <a:pPr/>
              <a:t>8</a:t>
            </a:fld>
            <a:endParaRPr lang="en-US" altLang="en-US"/>
          </a:p>
        </p:txBody>
      </p:sp>
    </p:spTree>
    <p:extLst>
      <p:ext uri="{BB962C8B-B14F-4D97-AF65-F5344CB8AC3E}">
        <p14:creationId xmlns:p14="http://schemas.microsoft.com/office/powerpoint/2010/main" val="51558614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0">
  <p:cSld>
    <p:bg>
      <p:bgPr>
        <a:solidFill>
          <a:srgbClr val="B30EE0"/>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18AC1A6-7506-4565-B703-5787FA83ACCE}"/>
              </a:ext>
            </a:extLst>
          </p:cNvPr>
          <p:cNvSpPr>
            <a:spLocks noGrp="1"/>
          </p:cNvSpPr>
          <p:nvPr>
            <p:ph type="sldNum" sz="quarter" idx="12"/>
          </p:nvPr>
        </p:nvSpPr>
        <p:spPr/>
        <p:txBody>
          <a:bodyPr/>
          <a:lstStyle/>
          <a:p>
            <a:fld id="{483AFDE6-F168-4DEF-B515-AF66CA581712}" type="slidenum">
              <a:rPr lang="en-US" altLang="en-US" smtClean="0"/>
              <a:pPr/>
              <a:t>80</a:t>
            </a:fld>
            <a:endParaRPr lang="en-US" altLang="en-US"/>
          </a:p>
        </p:txBody>
      </p:sp>
      <p:pic>
        <p:nvPicPr>
          <p:cNvPr id="3" name="Picture 2" descr="A close up of a device&#10;&#10;Description automatically generated">
            <a:extLst>
              <a:ext uri="{FF2B5EF4-FFF2-40B4-BE49-F238E27FC236}">
                <a16:creationId xmlns:a16="http://schemas.microsoft.com/office/drawing/2014/main" id="{ABD50B5C-9D2A-4BA8-A3F3-850917D20D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148" y="136525"/>
            <a:ext cx="8949704" cy="3706689"/>
          </a:xfrm>
          <a:prstGeom prst="rect">
            <a:avLst/>
          </a:prstGeom>
        </p:spPr>
      </p:pic>
    </p:spTree>
    <p:extLst>
      <p:ext uri="{BB962C8B-B14F-4D97-AF65-F5344CB8AC3E}">
        <p14:creationId xmlns:p14="http://schemas.microsoft.com/office/powerpoint/2010/main" val="388281088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0">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18AC1A6-7506-4565-B703-5787FA83ACCE}"/>
              </a:ext>
            </a:extLst>
          </p:cNvPr>
          <p:cNvSpPr>
            <a:spLocks noGrp="1"/>
          </p:cNvSpPr>
          <p:nvPr>
            <p:ph type="sldNum" sz="quarter" idx="12"/>
          </p:nvPr>
        </p:nvSpPr>
        <p:spPr/>
        <p:txBody>
          <a:bodyPr/>
          <a:lstStyle/>
          <a:p>
            <a:fld id="{483AFDE6-F168-4DEF-B515-AF66CA581712}" type="slidenum">
              <a:rPr lang="en-US" altLang="en-US" smtClean="0"/>
              <a:pPr/>
              <a:t>81</a:t>
            </a:fld>
            <a:endParaRPr lang="en-US" altLang="en-US"/>
          </a:p>
        </p:txBody>
      </p:sp>
      <p:pic>
        <p:nvPicPr>
          <p:cNvPr id="45" name="Picture 44" descr="A picture containing drawing&#10;&#10;Description automatically generated">
            <a:extLst>
              <a:ext uri="{FF2B5EF4-FFF2-40B4-BE49-F238E27FC236}">
                <a16:creationId xmlns:a16="http://schemas.microsoft.com/office/drawing/2014/main" id="{2ACA0AD0-4DC1-4038-B279-7F1A367223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6487" y="160382"/>
            <a:ext cx="8230313" cy="4340728"/>
          </a:xfrm>
          <a:prstGeom prst="rect">
            <a:avLst/>
          </a:prstGeom>
        </p:spPr>
      </p:pic>
    </p:spTree>
    <p:extLst>
      <p:ext uri="{BB962C8B-B14F-4D97-AF65-F5344CB8AC3E}">
        <p14:creationId xmlns:p14="http://schemas.microsoft.com/office/powerpoint/2010/main" val="422478456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0">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18AC1A6-7506-4565-B703-5787FA83ACCE}"/>
              </a:ext>
            </a:extLst>
          </p:cNvPr>
          <p:cNvSpPr>
            <a:spLocks noGrp="1"/>
          </p:cNvSpPr>
          <p:nvPr>
            <p:ph type="sldNum" sz="quarter" idx="12"/>
          </p:nvPr>
        </p:nvSpPr>
        <p:spPr/>
        <p:txBody>
          <a:bodyPr/>
          <a:lstStyle/>
          <a:p>
            <a:fld id="{483AFDE6-F168-4DEF-B515-AF66CA581712}" type="slidenum">
              <a:rPr lang="en-US" altLang="en-US" smtClean="0"/>
              <a:pPr/>
              <a:t>82</a:t>
            </a:fld>
            <a:endParaRPr lang="en-US" altLang="en-US"/>
          </a:p>
        </p:txBody>
      </p:sp>
      <p:pic>
        <p:nvPicPr>
          <p:cNvPr id="20" name="Picture 19" descr="A picture containing antenna&#10;&#10;Description automatically generated">
            <a:extLst>
              <a:ext uri="{FF2B5EF4-FFF2-40B4-BE49-F238E27FC236}">
                <a16:creationId xmlns:a16="http://schemas.microsoft.com/office/drawing/2014/main" id="{9A969184-BCB2-4FBA-A32E-C000005974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430" y="120526"/>
            <a:ext cx="8535140" cy="4432176"/>
          </a:xfrm>
          <a:prstGeom prst="rect">
            <a:avLst/>
          </a:prstGeom>
        </p:spPr>
      </p:pic>
    </p:spTree>
    <p:extLst>
      <p:ext uri="{BB962C8B-B14F-4D97-AF65-F5344CB8AC3E}">
        <p14:creationId xmlns:p14="http://schemas.microsoft.com/office/powerpoint/2010/main" val="211143240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0">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18AC1A6-7506-4565-B703-5787FA83ACCE}"/>
              </a:ext>
            </a:extLst>
          </p:cNvPr>
          <p:cNvSpPr>
            <a:spLocks noGrp="1"/>
          </p:cNvSpPr>
          <p:nvPr>
            <p:ph type="sldNum" sz="quarter" idx="12"/>
          </p:nvPr>
        </p:nvSpPr>
        <p:spPr/>
        <p:txBody>
          <a:bodyPr/>
          <a:lstStyle/>
          <a:p>
            <a:fld id="{483AFDE6-F168-4DEF-B515-AF66CA581712}" type="slidenum">
              <a:rPr lang="en-US" altLang="en-US" smtClean="0"/>
              <a:pPr/>
              <a:t>83</a:t>
            </a:fld>
            <a:endParaRPr lang="en-US" altLang="en-US"/>
          </a:p>
        </p:txBody>
      </p:sp>
      <p:pic>
        <p:nvPicPr>
          <p:cNvPr id="59" name="Picture 58" descr="A picture containing drawing&#10;&#10;Description automatically generated">
            <a:extLst>
              <a:ext uri="{FF2B5EF4-FFF2-40B4-BE49-F238E27FC236}">
                <a16:creationId xmlns:a16="http://schemas.microsoft.com/office/drawing/2014/main" id="{2EE8CBFF-979C-43D8-9CB3-A389EE6547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727" y="136525"/>
            <a:ext cx="8876545" cy="4084674"/>
          </a:xfrm>
          <a:prstGeom prst="rect">
            <a:avLst/>
          </a:prstGeom>
        </p:spPr>
      </p:pic>
    </p:spTree>
    <p:extLst>
      <p:ext uri="{BB962C8B-B14F-4D97-AF65-F5344CB8AC3E}">
        <p14:creationId xmlns:p14="http://schemas.microsoft.com/office/powerpoint/2010/main" val="383057296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1CC0CD-0690-4161-9112-1F0F379B8A4A}"/>
              </a:ext>
            </a:extLst>
          </p:cNvPr>
          <p:cNvSpPr>
            <a:spLocks noGrp="1"/>
          </p:cNvSpPr>
          <p:nvPr>
            <p:ph type="title"/>
          </p:nvPr>
        </p:nvSpPr>
        <p:spPr/>
        <p:txBody>
          <a:bodyPr/>
          <a:lstStyle/>
          <a:p>
            <a:r>
              <a:rPr lang="en-AU" u="sng" dirty="0">
                <a:solidFill>
                  <a:srgbClr val="FFFFFF"/>
                </a:solidFill>
              </a:rPr>
              <a:t>PRAYER OF THE CHURCH</a:t>
            </a:r>
          </a:p>
        </p:txBody>
      </p:sp>
      <p:sp>
        <p:nvSpPr>
          <p:cNvPr id="3" name="Content Placeholder 2">
            <a:extLst>
              <a:ext uri="{FF2B5EF4-FFF2-40B4-BE49-F238E27FC236}">
                <a16:creationId xmlns:a16="http://schemas.microsoft.com/office/drawing/2014/main" id="{CD971AA3-074C-4B15-A325-B279AC963D3C}"/>
              </a:ext>
            </a:extLst>
          </p:cNvPr>
          <p:cNvSpPr>
            <a:spLocks noGrp="1"/>
          </p:cNvSpPr>
          <p:nvPr>
            <p:ph idx="1"/>
          </p:nvPr>
        </p:nvSpPr>
        <p:spPr/>
        <p:txBody>
          <a:bodyPr/>
          <a:lstStyle/>
          <a:p>
            <a:pPr marL="0" indent="0">
              <a:buNone/>
            </a:pPr>
            <a:r>
              <a:rPr lang="en-GB" dirty="0"/>
              <a:t>M: Let us pray for the whole people of God in Christ Jesus and for all people according to their needs. …</a:t>
            </a:r>
          </a:p>
          <a:p>
            <a:pPr marL="0" indent="0">
              <a:buNone/>
            </a:pPr>
            <a:endParaRPr lang="en-GB" dirty="0"/>
          </a:p>
          <a:p>
            <a:pPr marL="0" indent="0" algn="ctr">
              <a:buNone/>
            </a:pPr>
            <a:r>
              <a:rPr lang="en-GB" i="1" dirty="0"/>
              <a:t>(Response:)</a:t>
            </a:r>
          </a:p>
          <a:p>
            <a:pPr marL="0" indent="0" algn="ctr">
              <a:buNone/>
            </a:pPr>
            <a:r>
              <a:rPr lang="en-GB" dirty="0"/>
              <a:t>M: Lord, in your mercy:</a:t>
            </a:r>
          </a:p>
          <a:p>
            <a:pPr marL="0" indent="0" algn="ctr">
              <a:buNone/>
            </a:pPr>
            <a:r>
              <a:rPr lang="en-GB" dirty="0">
                <a:latin typeface="Arial Black" panose="020B0A04020102020204" pitchFamily="34" charset="0"/>
              </a:rPr>
              <a:t>C: Hear our prayer.</a:t>
            </a:r>
          </a:p>
        </p:txBody>
      </p:sp>
      <p:sp>
        <p:nvSpPr>
          <p:cNvPr id="4" name="Slide Number Placeholder 3">
            <a:extLst>
              <a:ext uri="{FF2B5EF4-FFF2-40B4-BE49-F238E27FC236}">
                <a16:creationId xmlns:a16="http://schemas.microsoft.com/office/drawing/2014/main" id="{13C4EAE7-4947-4396-8C0C-0A138822E700}"/>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83AFDE6-F168-4DEF-B515-AF66CA581712}" type="slidenum">
              <a:rPr kumimoji="0" lang="en-US" altLang="en-US" sz="1400" b="0" i="0" u="none" strike="noStrike" kern="1200" cap="none" spc="0" normalizeH="0" baseline="0" noProof="0" smtClean="0">
                <a:ln>
                  <a:noFill/>
                </a:ln>
                <a:solidFill>
                  <a:srgbClr val="FFFFFF"/>
                </a:solidFill>
                <a:effectLst/>
                <a:uLnTx/>
                <a:uFillTx/>
                <a:latin typeface="Arial" panose="020B0604020202020204" pitchFamily="34" charset="0"/>
                <a:ea typeface="MS PGothic" panose="020B0600070205080204" pitchFamily="34" charset="-128"/>
                <a:cs typeface="Arial"/>
              </a:rPr>
              <a:pPr marL="0" marR="0" lvl="0" indent="0" algn="r" defTabSz="914400" rtl="0" eaLnBrk="1" fontAlgn="base" latinLnBrk="0" hangingPunct="1">
                <a:lnSpc>
                  <a:spcPct val="100000"/>
                </a:lnSpc>
                <a:spcBef>
                  <a:spcPct val="0"/>
                </a:spcBef>
                <a:spcAft>
                  <a:spcPct val="0"/>
                </a:spcAft>
                <a:buClrTx/>
                <a:buSzTx/>
                <a:buFontTx/>
                <a:buNone/>
                <a:tabLst/>
                <a:defRPr/>
              </a:pPr>
              <a:t>84</a:t>
            </a:fld>
            <a:endParaRPr kumimoji="0" lang="en-US" altLang="en-US" sz="14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Arial"/>
            </a:endParaRPr>
          </a:p>
        </p:txBody>
      </p:sp>
    </p:spTree>
    <p:extLst>
      <p:ext uri="{BB962C8B-B14F-4D97-AF65-F5344CB8AC3E}">
        <p14:creationId xmlns:p14="http://schemas.microsoft.com/office/powerpoint/2010/main" val="80349750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1CC0CD-0690-4161-9112-1F0F379B8A4A}"/>
              </a:ext>
            </a:extLst>
          </p:cNvPr>
          <p:cNvSpPr>
            <a:spLocks noGrp="1"/>
          </p:cNvSpPr>
          <p:nvPr>
            <p:ph type="title"/>
          </p:nvPr>
        </p:nvSpPr>
        <p:spPr>
          <a:xfrm>
            <a:off x="457200" y="1484784"/>
            <a:ext cx="8229600" cy="1143000"/>
          </a:xfrm>
        </p:spPr>
        <p:txBody>
          <a:bodyPr/>
          <a:lstStyle/>
          <a:p>
            <a:r>
              <a:rPr lang="en-AU" u="sng" dirty="0">
                <a:solidFill>
                  <a:schemeClr val="accent1">
                    <a:lumMod val="75000"/>
                  </a:schemeClr>
                </a:solidFill>
              </a:rPr>
              <a:t>HYMN</a:t>
            </a:r>
            <a:br>
              <a:rPr lang="en-AU" u="sng" dirty="0">
                <a:solidFill>
                  <a:schemeClr val="accent1">
                    <a:lumMod val="75000"/>
                  </a:schemeClr>
                </a:solidFill>
              </a:rPr>
            </a:br>
            <a:br>
              <a:rPr lang="en-AU" u="sng" dirty="0">
                <a:solidFill>
                  <a:schemeClr val="accent1">
                    <a:lumMod val="75000"/>
                  </a:schemeClr>
                </a:solidFill>
              </a:rPr>
            </a:br>
            <a:r>
              <a:rPr lang="en-AU" i="1" dirty="0">
                <a:solidFill>
                  <a:schemeClr val="accent1">
                    <a:lumMod val="75000"/>
                  </a:schemeClr>
                </a:solidFill>
              </a:rPr>
              <a:t>(a hymn is sung if one has not been sung before the sermon)</a:t>
            </a:r>
            <a:endParaRPr lang="en-AU" u="sng" dirty="0">
              <a:solidFill>
                <a:schemeClr val="accent1">
                  <a:lumMod val="75000"/>
                </a:schemeClr>
              </a:solidFill>
            </a:endParaRPr>
          </a:p>
        </p:txBody>
      </p:sp>
      <p:sp>
        <p:nvSpPr>
          <p:cNvPr id="4" name="Slide Number Placeholder 3">
            <a:extLst>
              <a:ext uri="{FF2B5EF4-FFF2-40B4-BE49-F238E27FC236}">
                <a16:creationId xmlns:a16="http://schemas.microsoft.com/office/drawing/2014/main" id="{13C4EAE7-4947-4396-8C0C-0A138822E700}"/>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83AFDE6-F168-4DEF-B515-AF66CA581712}" type="slidenum">
              <a:rPr kumimoji="0" lang="en-US" altLang="en-US" sz="1400" b="0" i="0" u="none" strike="noStrike" kern="1200" cap="none" spc="0" normalizeH="0" baseline="0" noProof="0" smtClean="0">
                <a:ln>
                  <a:noFill/>
                </a:ln>
                <a:solidFill>
                  <a:srgbClr val="FFFFFF"/>
                </a:solidFill>
                <a:effectLst/>
                <a:uLnTx/>
                <a:uFillTx/>
                <a:latin typeface="Arial" panose="020B0604020202020204" pitchFamily="34" charset="0"/>
                <a:ea typeface="MS PGothic" panose="020B0600070205080204" pitchFamily="34" charset="-128"/>
                <a:cs typeface="Arial"/>
              </a:rPr>
              <a:pPr marL="0" marR="0" lvl="0" indent="0" algn="r" defTabSz="914400" rtl="0" eaLnBrk="1" fontAlgn="base" latinLnBrk="0" hangingPunct="1">
                <a:lnSpc>
                  <a:spcPct val="100000"/>
                </a:lnSpc>
                <a:spcBef>
                  <a:spcPct val="0"/>
                </a:spcBef>
                <a:spcAft>
                  <a:spcPct val="0"/>
                </a:spcAft>
                <a:buClrTx/>
                <a:buSzTx/>
                <a:buFontTx/>
                <a:buNone/>
                <a:tabLst/>
                <a:defRPr/>
              </a:pPr>
              <a:t>85</a:t>
            </a:fld>
            <a:endParaRPr kumimoji="0" lang="en-US" altLang="en-US" sz="14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Arial"/>
            </a:endParaRPr>
          </a:p>
        </p:txBody>
      </p:sp>
    </p:spTree>
    <p:extLst>
      <p:ext uri="{BB962C8B-B14F-4D97-AF65-F5344CB8AC3E}">
        <p14:creationId xmlns:p14="http://schemas.microsoft.com/office/powerpoint/2010/main" val="168547766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BD76A4F-E4E3-4828-B2E0-8AC593F43AB2}"/>
              </a:ext>
            </a:extLst>
          </p:cNvPr>
          <p:cNvSpPr>
            <a:spLocks noGrp="1"/>
          </p:cNvSpPr>
          <p:nvPr>
            <p:ph type="sldNum" sz="quarter" idx="12"/>
          </p:nvPr>
        </p:nvSpPr>
        <p:spPr/>
        <p:txBody>
          <a:bodyPr/>
          <a:lstStyle/>
          <a:p>
            <a:fld id="{483AFDE6-F168-4DEF-B515-AF66CA581712}" type="slidenum">
              <a:rPr lang="en-US" altLang="en-US" smtClean="0"/>
              <a:pPr/>
              <a:t>86</a:t>
            </a:fld>
            <a:endParaRPr lang="en-US" altLang="en-US"/>
          </a:p>
        </p:txBody>
      </p:sp>
      <p:sp>
        <p:nvSpPr>
          <p:cNvPr id="16" name="Title 1">
            <a:extLst>
              <a:ext uri="{FF2B5EF4-FFF2-40B4-BE49-F238E27FC236}">
                <a16:creationId xmlns:a16="http://schemas.microsoft.com/office/drawing/2014/main" id="{28710526-835C-4183-92AA-979832A2C4B5}"/>
              </a:ext>
            </a:extLst>
          </p:cNvPr>
          <p:cNvSpPr>
            <a:spLocks noGrp="1"/>
          </p:cNvSpPr>
          <p:nvPr>
            <p:ph type="title"/>
          </p:nvPr>
        </p:nvSpPr>
        <p:spPr>
          <a:xfrm>
            <a:off x="457200" y="-27384"/>
            <a:ext cx="8229600" cy="1143000"/>
          </a:xfrm>
        </p:spPr>
        <p:txBody>
          <a:bodyPr/>
          <a:lstStyle/>
          <a:p>
            <a:r>
              <a:rPr lang="en-AU" u="sng" dirty="0">
                <a:solidFill>
                  <a:schemeClr val="tx1"/>
                </a:solidFill>
              </a:rPr>
              <a:t>PREFACE</a:t>
            </a:r>
          </a:p>
        </p:txBody>
      </p:sp>
      <p:pic>
        <p:nvPicPr>
          <p:cNvPr id="12" name="Picture 11" descr="A screenshot of a cell phone&#10;&#10;Description automatically generated">
            <a:extLst>
              <a:ext uri="{FF2B5EF4-FFF2-40B4-BE49-F238E27FC236}">
                <a16:creationId xmlns:a16="http://schemas.microsoft.com/office/drawing/2014/main" id="{7C17D99A-9073-4E91-ABB4-897AF19E5E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9087" y="980728"/>
            <a:ext cx="5925826" cy="3840813"/>
          </a:xfrm>
          <a:prstGeom prst="rect">
            <a:avLst/>
          </a:prstGeom>
        </p:spPr>
      </p:pic>
    </p:spTree>
    <p:extLst>
      <p:ext uri="{BB962C8B-B14F-4D97-AF65-F5344CB8AC3E}">
        <p14:creationId xmlns:p14="http://schemas.microsoft.com/office/powerpoint/2010/main" val="47573268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BD76A4F-E4E3-4828-B2E0-8AC593F43AB2}"/>
              </a:ext>
            </a:extLst>
          </p:cNvPr>
          <p:cNvSpPr>
            <a:spLocks noGrp="1"/>
          </p:cNvSpPr>
          <p:nvPr>
            <p:ph type="sldNum" sz="quarter" idx="12"/>
          </p:nvPr>
        </p:nvSpPr>
        <p:spPr/>
        <p:txBody>
          <a:bodyPr/>
          <a:lstStyle/>
          <a:p>
            <a:fld id="{483AFDE6-F168-4DEF-B515-AF66CA581712}" type="slidenum">
              <a:rPr lang="en-US" altLang="en-US" smtClean="0"/>
              <a:pPr/>
              <a:t>87</a:t>
            </a:fld>
            <a:endParaRPr lang="en-US" altLang="en-US"/>
          </a:p>
        </p:txBody>
      </p:sp>
      <p:pic>
        <p:nvPicPr>
          <p:cNvPr id="17" name="Picture 16" descr="A screenshot of a cell phone&#10;&#10;Description automatically generated">
            <a:extLst>
              <a:ext uri="{FF2B5EF4-FFF2-40B4-BE49-F238E27FC236}">
                <a16:creationId xmlns:a16="http://schemas.microsoft.com/office/drawing/2014/main" id="{35D923FE-0364-4393-8556-5B138213F3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5903" y="136525"/>
            <a:ext cx="7212193" cy="3712786"/>
          </a:xfrm>
          <a:prstGeom prst="rect">
            <a:avLst/>
          </a:prstGeom>
        </p:spPr>
      </p:pic>
    </p:spTree>
    <p:extLst>
      <p:ext uri="{BB962C8B-B14F-4D97-AF65-F5344CB8AC3E}">
        <p14:creationId xmlns:p14="http://schemas.microsoft.com/office/powerpoint/2010/main" val="283893623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BD76A4F-E4E3-4828-B2E0-8AC593F43AB2}"/>
              </a:ext>
            </a:extLst>
          </p:cNvPr>
          <p:cNvSpPr>
            <a:spLocks noGrp="1"/>
          </p:cNvSpPr>
          <p:nvPr>
            <p:ph type="sldNum" sz="quarter" idx="12"/>
          </p:nvPr>
        </p:nvSpPr>
        <p:spPr/>
        <p:txBody>
          <a:bodyPr/>
          <a:lstStyle/>
          <a:p>
            <a:fld id="{483AFDE6-F168-4DEF-B515-AF66CA581712}" type="slidenum">
              <a:rPr lang="en-US" altLang="en-US" smtClean="0"/>
              <a:pPr/>
              <a:t>88</a:t>
            </a:fld>
            <a:endParaRPr lang="en-US" altLang="en-US"/>
          </a:p>
        </p:txBody>
      </p:sp>
      <p:pic>
        <p:nvPicPr>
          <p:cNvPr id="29" name="Picture 28" descr="A picture containing guitar&#10;&#10;Description automatically generated">
            <a:extLst>
              <a:ext uri="{FF2B5EF4-FFF2-40B4-BE49-F238E27FC236}">
                <a16:creationId xmlns:a16="http://schemas.microsoft.com/office/drawing/2014/main" id="{86500E7F-F8F2-46ED-8C62-26DE9C2CC2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12" y="44624"/>
            <a:ext cx="9144000" cy="2904779"/>
          </a:xfrm>
          <a:prstGeom prst="rect">
            <a:avLst/>
          </a:prstGeom>
        </p:spPr>
      </p:pic>
    </p:spTree>
    <p:extLst>
      <p:ext uri="{BB962C8B-B14F-4D97-AF65-F5344CB8AC3E}">
        <p14:creationId xmlns:p14="http://schemas.microsoft.com/office/powerpoint/2010/main" val="273941465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1CC0CD-0690-4161-9112-1F0F379B8A4A}"/>
              </a:ext>
            </a:extLst>
          </p:cNvPr>
          <p:cNvSpPr>
            <a:spLocks noGrp="1"/>
          </p:cNvSpPr>
          <p:nvPr>
            <p:ph type="title"/>
          </p:nvPr>
        </p:nvSpPr>
        <p:spPr>
          <a:xfrm>
            <a:off x="457200" y="268561"/>
            <a:ext cx="8229600" cy="1936303"/>
          </a:xfrm>
        </p:spPr>
        <p:txBody>
          <a:bodyPr/>
          <a:lstStyle/>
          <a:p>
            <a:r>
              <a:rPr lang="en-AU" u="sng" dirty="0">
                <a:solidFill>
                  <a:schemeClr val="accent1">
                    <a:lumMod val="75000"/>
                  </a:schemeClr>
                </a:solidFill>
              </a:rPr>
              <a:t>SEASONAL PREFACE</a:t>
            </a:r>
            <a:br>
              <a:rPr lang="en-AU" u="sng" dirty="0">
                <a:solidFill>
                  <a:schemeClr val="accent1">
                    <a:lumMod val="75000"/>
                  </a:schemeClr>
                </a:solidFill>
              </a:rPr>
            </a:br>
            <a:r>
              <a:rPr lang="en-AU" i="1" dirty="0">
                <a:solidFill>
                  <a:schemeClr val="accent1">
                    <a:lumMod val="75000"/>
                  </a:schemeClr>
                </a:solidFill>
              </a:rPr>
              <a:t>(Sung or said)</a:t>
            </a:r>
            <a:endParaRPr lang="en-AU" sz="3200" u="sng" dirty="0">
              <a:solidFill>
                <a:schemeClr val="accent1">
                  <a:lumMod val="75000"/>
                </a:schemeClr>
              </a:solidFill>
            </a:endParaRPr>
          </a:p>
        </p:txBody>
      </p:sp>
      <p:sp>
        <p:nvSpPr>
          <p:cNvPr id="4" name="Slide Number Placeholder 3">
            <a:extLst>
              <a:ext uri="{FF2B5EF4-FFF2-40B4-BE49-F238E27FC236}">
                <a16:creationId xmlns:a16="http://schemas.microsoft.com/office/drawing/2014/main" id="{13C4EAE7-4947-4396-8C0C-0A138822E700}"/>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83AFDE6-F168-4DEF-B515-AF66CA581712}" type="slidenum">
              <a:rPr kumimoji="0" lang="en-US" altLang="en-US" sz="1400" b="0" i="0" u="none" strike="noStrike" kern="1200" cap="none" spc="0" normalizeH="0" baseline="0" noProof="0" smtClean="0">
                <a:ln>
                  <a:noFill/>
                </a:ln>
                <a:solidFill>
                  <a:srgbClr val="FFFFFF"/>
                </a:solidFill>
                <a:effectLst/>
                <a:uLnTx/>
                <a:uFillTx/>
                <a:latin typeface="Arial" panose="020B0604020202020204" pitchFamily="34" charset="0"/>
                <a:ea typeface="MS PGothic" panose="020B0600070205080204" pitchFamily="34" charset="-128"/>
                <a:cs typeface="Arial"/>
              </a:rPr>
              <a:pPr marL="0" marR="0" lvl="0" indent="0" algn="r" defTabSz="914400" rtl="0" eaLnBrk="1" fontAlgn="base" latinLnBrk="0" hangingPunct="1">
                <a:lnSpc>
                  <a:spcPct val="100000"/>
                </a:lnSpc>
                <a:spcBef>
                  <a:spcPct val="0"/>
                </a:spcBef>
                <a:spcAft>
                  <a:spcPct val="0"/>
                </a:spcAft>
                <a:buClrTx/>
                <a:buSzTx/>
                <a:buFontTx/>
                <a:buNone/>
                <a:tabLst/>
                <a:defRPr/>
              </a:pPr>
              <a:t>89</a:t>
            </a:fld>
            <a:endParaRPr kumimoji="0" lang="en-US" altLang="en-US" sz="14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Arial"/>
            </a:endParaRPr>
          </a:p>
        </p:txBody>
      </p:sp>
      <p:sp>
        <p:nvSpPr>
          <p:cNvPr id="5" name="TextBox 4">
            <a:extLst>
              <a:ext uri="{FF2B5EF4-FFF2-40B4-BE49-F238E27FC236}">
                <a16:creationId xmlns:a16="http://schemas.microsoft.com/office/drawing/2014/main" id="{6ADBD05D-C9DD-43DB-8E9D-33EE2E62837A}"/>
              </a:ext>
            </a:extLst>
          </p:cNvPr>
          <p:cNvSpPr txBox="1"/>
          <p:nvPr/>
        </p:nvSpPr>
        <p:spPr>
          <a:xfrm>
            <a:off x="179512" y="2274838"/>
            <a:ext cx="8712968" cy="4031873"/>
          </a:xfrm>
          <a:prstGeom prst="rect">
            <a:avLst/>
          </a:prstGeom>
          <a:noFill/>
        </p:spPr>
        <p:txBody>
          <a:bodyPr wrap="square">
            <a:spAutoFit/>
          </a:bodyPr>
          <a:lstStyle/>
          <a:p>
            <a:r>
              <a:rPr lang="en-AU" sz="3200" i="1" dirty="0">
                <a:solidFill>
                  <a:schemeClr val="accent1">
                    <a:lumMod val="75000"/>
                  </a:schemeClr>
                </a:solidFill>
              </a:rPr>
              <a:t>M: It is indeed right and salutary that we should at all times and in all places offer thanks and praise to you, O Lord, holy Father, …</a:t>
            </a:r>
            <a:br>
              <a:rPr lang="en-AU" sz="3200" i="1" dirty="0">
                <a:solidFill>
                  <a:schemeClr val="accent1">
                    <a:lumMod val="75000"/>
                  </a:schemeClr>
                </a:solidFill>
              </a:rPr>
            </a:br>
            <a:endParaRPr lang="en-AU" sz="3200" i="1" dirty="0">
              <a:solidFill>
                <a:schemeClr val="accent1">
                  <a:lumMod val="75000"/>
                </a:schemeClr>
              </a:solidFill>
            </a:endParaRPr>
          </a:p>
          <a:p>
            <a:br>
              <a:rPr lang="en-AU" sz="3200" i="1" dirty="0">
                <a:solidFill>
                  <a:schemeClr val="accent1">
                    <a:lumMod val="75000"/>
                  </a:schemeClr>
                </a:solidFill>
              </a:rPr>
            </a:br>
            <a:r>
              <a:rPr lang="en-AU" sz="3200" i="1" dirty="0">
                <a:solidFill>
                  <a:schemeClr val="accent1">
                    <a:lumMod val="75000"/>
                  </a:schemeClr>
                </a:solidFill>
              </a:rPr>
              <a:t>…And so, with the church on earth and the hosts of heaven, we praise your name and join their unending hymn:</a:t>
            </a:r>
            <a:endParaRPr lang="en-AU" sz="3200" dirty="0"/>
          </a:p>
        </p:txBody>
      </p:sp>
    </p:spTree>
    <p:extLst>
      <p:ext uri="{BB962C8B-B14F-4D97-AF65-F5344CB8AC3E}">
        <p14:creationId xmlns:p14="http://schemas.microsoft.com/office/powerpoint/2010/main" val="1684316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D971AA3-074C-4B15-A325-B279AC963D3C}"/>
              </a:ext>
            </a:extLst>
          </p:cNvPr>
          <p:cNvSpPr>
            <a:spLocks noGrp="1"/>
          </p:cNvSpPr>
          <p:nvPr>
            <p:ph idx="1"/>
          </p:nvPr>
        </p:nvSpPr>
        <p:spPr>
          <a:xfrm>
            <a:off x="436662" y="332656"/>
            <a:ext cx="8229600" cy="5912569"/>
          </a:xfrm>
        </p:spPr>
        <p:txBody>
          <a:bodyPr/>
          <a:lstStyle/>
          <a:p>
            <a:pPr marL="0" indent="0">
              <a:buNone/>
            </a:pPr>
            <a:r>
              <a:rPr lang="en-GB" dirty="0">
                <a:latin typeface="Arial Black" panose="020B0A04020102020204" pitchFamily="34" charset="0"/>
              </a:rPr>
              <a:t>… We deserve your eternal punishment. For the sake of your Son, Jesus Christ, have mercy on us. Forgive us, renew us, and lead us, so that we may delight in your will and walk in your ways, </a:t>
            </a:r>
            <a:br>
              <a:rPr lang="en-GB" dirty="0">
                <a:latin typeface="Arial Black" panose="020B0A04020102020204" pitchFamily="34" charset="0"/>
              </a:rPr>
            </a:br>
            <a:r>
              <a:rPr lang="en-GB" dirty="0">
                <a:latin typeface="Arial Black" panose="020B0A04020102020204" pitchFamily="34" charset="0"/>
              </a:rPr>
              <a:t>to the glory of your holy name. Amen. </a:t>
            </a:r>
          </a:p>
        </p:txBody>
      </p:sp>
      <p:sp>
        <p:nvSpPr>
          <p:cNvPr id="4" name="Slide Number Placeholder 3">
            <a:extLst>
              <a:ext uri="{FF2B5EF4-FFF2-40B4-BE49-F238E27FC236}">
                <a16:creationId xmlns:a16="http://schemas.microsoft.com/office/drawing/2014/main" id="{13C4EAE7-4947-4396-8C0C-0A138822E700}"/>
              </a:ext>
            </a:extLst>
          </p:cNvPr>
          <p:cNvSpPr>
            <a:spLocks noGrp="1"/>
          </p:cNvSpPr>
          <p:nvPr>
            <p:ph type="sldNum" sz="quarter" idx="12"/>
          </p:nvPr>
        </p:nvSpPr>
        <p:spPr/>
        <p:txBody>
          <a:bodyPr/>
          <a:lstStyle/>
          <a:p>
            <a:fld id="{483AFDE6-F168-4DEF-B515-AF66CA581712}" type="slidenum">
              <a:rPr lang="en-US" altLang="en-US" smtClean="0"/>
              <a:pPr/>
              <a:t>9</a:t>
            </a:fld>
            <a:endParaRPr lang="en-US" altLang="en-US"/>
          </a:p>
        </p:txBody>
      </p:sp>
    </p:spTree>
    <p:extLst>
      <p:ext uri="{BB962C8B-B14F-4D97-AF65-F5344CB8AC3E}">
        <p14:creationId xmlns:p14="http://schemas.microsoft.com/office/powerpoint/2010/main" val="100302562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7A47317-F9B5-4639-82FD-51A645859AC2}"/>
              </a:ext>
            </a:extLst>
          </p:cNvPr>
          <p:cNvSpPr>
            <a:spLocks noGrp="1"/>
          </p:cNvSpPr>
          <p:nvPr>
            <p:ph type="sldNum" sz="quarter" idx="12"/>
          </p:nvPr>
        </p:nvSpPr>
        <p:spPr/>
        <p:txBody>
          <a:bodyPr/>
          <a:lstStyle/>
          <a:p>
            <a:fld id="{483AFDE6-F168-4DEF-B515-AF66CA581712}" type="slidenum">
              <a:rPr lang="en-US" altLang="en-US" smtClean="0"/>
              <a:pPr/>
              <a:t>90</a:t>
            </a:fld>
            <a:endParaRPr lang="en-US" altLang="en-US"/>
          </a:p>
        </p:txBody>
      </p:sp>
      <p:sp>
        <p:nvSpPr>
          <p:cNvPr id="37" name="Title 1">
            <a:extLst>
              <a:ext uri="{FF2B5EF4-FFF2-40B4-BE49-F238E27FC236}">
                <a16:creationId xmlns:a16="http://schemas.microsoft.com/office/drawing/2014/main" id="{B1816D7C-A811-416B-BF86-7A6BE0756309}"/>
              </a:ext>
            </a:extLst>
          </p:cNvPr>
          <p:cNvSpPr>
            <a:spLocks noGrp="1"/>
          </p:cNvSpPr>
          <p:nvPr>
            <p:ph type="title"/>
          </p:nvPr>
        </p:nvSpPr>
        <p:spPr>
          <a:xfrm>
            <a:off x="457200" y="-171400"/>
            <a:ext cx="8229600" cy="1143000"/>
          </a:xfrm>
        </p:spPr>
        <p:txBody>
          <a:bodyPr/>
          <a:lstStyle/>
          <a:p>
            <a:r>
              <a:rPr lang="en-AU" u="sng" dirty="0">
                <a:solidFill>
                  <a:schemeClr val="tx1"/>
                </a:solidFill>
              </a:rPr>
              <a:t>HOLY, HOLY, HOLY</a:t>
            </a:r>
          </a:p>
        </p:txBody>
      </p:sp>
      <p:pic>
        <p:nvPicPr>
          <p:cNvPr id="3" name="Picture 2" descr="A screenshot of a cell phone&#10;&#10;Description automatically generated">
            <a:extLst>
              <a:ext uri="{FF2B5EF4-FFF2-40B4-BE49-F238E27FC236}">
                <a16:creationId xmlns:a16="http://schemas.microsoft.com/office/drawing/2014/main" id="{0F1CACAE-D5B2-4D29-A5A6-987B5AC9B64A}"/>
              </a:ext>
            </a:extLst>
          </p:cNvPr>
          <p:cNvPicPr>
            <a:picLocks noChangeAspect="1"/>
          </p:cNvPicPr>
          <p:nvPr/>
        </p:nvPicPr>
        <p:blipFill rotWithShape="1">
          <a:blip r:embed="rId2">
            <a:extLst>
              <a:ext uri="{28A0092B-C50C-407E-A947-70E740481C1C}">
                <a14:useLocalDpi xmlns:a14="http://schemas.microsoft.com/office/drawing/2010/main" val="0"/>
              </a:ext>
            </a:extLst>
          </a:blip>
          <a:srcRect l="1856" t="3185" r="8296" b="6102"/>
          <a:stretch/>
        </p:blipFill>
        <p:spPr>
          <a:xfrm>
            <a:off x="125760" y="764704"/>
            <a:ext cx="8892480" cy="5251489"/>
          </a:xfrm>
          <a:prstGeom prst="rect">
            <a:avLst/>
          </a:prstGeom>
        </p:spPr>
      </p:pic>
    </p:spTree>
    <p:extLst>
      <p:ext uri="{BB962C8B-B14F-4D97-AF65-F5344CB8AC3E}">
        <p14:creationId xmlns:p14="http://schemas.microsoft.com/office/powerpoint/2010/main" val="215093199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7A47317-F9B5-4639-82FD-51A645859AC2}"/>
              </a:ext>
            </a:extLst>
          </p:cNvPr>
          <p:cNvSpPr>
            <a:spLocks noGrp="1"/>
          </p:cNvSpPr>
          <p:nvPr>
            <p:ph type="sldNum" sz="quarter" idx="12"/>
          </p:nvPr>
        </p:nvSpPr>
        <p:spPr/>
        <p:txBody>
          <a:bodyPr/>
          <a:lstStyle/>
          <a:p>
            <a:fld id="{483AFDE6-F168-4DEF-B515-AF66CA581712}" type="slidenum">
              <a:rPr lang="en-US" altLang="en-US" smtClean="0"/>
              <a:pPr/>
              <a:t>91</a:t>
            </a:fld>
            <a:endParaRPr lang="en-US" altLang="en-US"/>
          </a:p>
        </p:txBody>
      </p:sp>
      <p:pic>
        <p:nvPicPr>
          <p:cNvPr id="3" name="Picture 2" descr="A screenshot of a cell phone&#10;&#10;Description automatically generated">
            <a:extLst>
              <a:ext uri="{FF2B5EF4-FFF2-40B4-BE49-F238E27FC236}">
                <a16:creationId xmlns:a16="http://schemas.microsoft.com/office/drawing/2014/main" id="{2A1EDF9F-BC0B-452E-82D1-54939EBF64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7584" y="260648"/>
            <a:ext cx="7488832" cy="4412025"/>
          </a:xfrm>
          <a:prstGeom prst="rect">
            <a:avLst/>
          </a:prstGeom>
        </p:spPr>
      </p:pic>
    </p:spTree>
    <p:extLst>
      <p:ext uri="{BB962C8B-B14F-4D97-AF65-F5344CB8AC3E}">
        <p14:creationId xmlns:p14="http://schemas.microsoft.com/office/powerpoint/2010/main" val="78043067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7A47317-F9B5-4639-82FD-51A645859AC2}"/>
              </a:ext>
            </a:extLst>
          </p:cNvPr>
          <p:cNvSpPr>
            <a:spLocks noGrp="1"/>
          </p:cNvSpPr>
          <p:nvPr>
            <p:ph type="sldNum" sz="quarter" idx="12"/>
          </p:nvPr>
        </p:nvSpPr>
        <p:spPr/>
        <p:txBody>
          <a:bodyPr/>
          <a:lstStyle/>
          <a:p>
            <a:fld id="{483AFDE6-F168-4DEF-B515-AF66CA581712}" type="slidenum">
              <a:rPr lang="en-US" altLang="en-US" smtClean="0"/>
              <a:pPr/>
              <a:t>92</a:t>
            </a:fld>
            <a:endParaRPr lang="en-US" altLang="en-US"/>
          </a:p>
        </p:txBody>
      </p:sp>
      <p:pic>
        <p:nvPicPr>
          <p:cNvPr id="54" name="Picture 53" descr="A screenshot of a cell phone&#10;&#10;Description automatically generated">
            <a:extLst>
              <a:ext uri="{FF2B5EF4-FFF2-40B4-BE49-F238E27FC236}">
                <a16:creationId xmlns:a16="http://schemas.microsoft.com/office/drawing/2014/main" id="{1CD25878-A757-48C5-9884-815D1571AF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3608" y="136525"/>
            <a:ext cx="7056784" cy="5643940"/>
          </a:xfrm>
          <a:prstGeom prst="rect">
            <a:avLst/>
          </a:prstGeom>
        </p:spPr>
      </p:pic>
    </p:spTree>
    <p:extLst>
      <p:ext uri="{BB962C8B-B14F-4D97-AF65-F5344CB8AC3E}">
        <p14:creationId xmlns:p14="http://schemas.microsoft.com/office/powerpoint/2010/main" val="114720612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show="0">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1CC0CD-0690-4161-9112-1F0F379B8A4A}"/>
              </a:ext>
            </a:extLst>
          </p:cNvPr>
          <p:cNvSpPr>
            <a:spLocks noGrp="1"/>
          </p:cNvSpPr>
          <p:nvPr>
            <p:ph type="title"/>
          </p:nvPr>
        </p:nvSpPr>
        <p:spPr/>
        <p:txBody>
          <a:bodyPr/>
          <a:lstStyle/>
          <a:p>
            <a:r>
              <a:rPr lang="en-AU" u="sng" dirty="0">
                <a:solidFill>
                  <a:schemeClr val="tx1"/>
                </a:solidFill>
              </a:rPr>
              <a:t>WORDS OF INSTITUTION</a:t>
            </a:r>
          </a:p>
        </p:txBody>
      </p:sp>
      <p:sp>
        <p:nvSpPr>
          <p:cNvPr id="3" name="Content Placeholder 2">
            <a:extLst>
              <a:ext uri="{FF2B5EF4-FFF2-40B4-BE49-F238E27FC236}">
                <a16:creationId xmlns:a16="http://schemas.microsoft.com/office/drawing/2014/main" id="{CD971AA3-074C-4B15-A325-B279AC963D3C}"/>
              </a:ext>
            </a:extLst>
          </p:cNvPr>
          <p:cNvSpPr>
            <a:spLocks noGrp="1"/>
          </p:cNvSpPr>
          <p:nvPr>
            <p:ph idx="1"/>
          </p:nvPr>
        </p:nvSpPr>
        <p:spPr/>
        <p:txBody>
          <a:bodyPr/>
          <a:lstStyle/>
          <a:p>
            <a:pPr marL="0" indent="0" algn="ctr">
              <a:buNone/>
            </a:pPr>
            <a:r>
              <a:rPr lang="en-AU" sz="4000" dirty="0"/>
              <a:t>Options A or B</a:t>
            </a:r>
          </a:p>
          <a:p>
            <a:pPr marL="0" indent="0" algn="ctr">
              <a:buNone/>
            </a:pPr>
            <a:endParaRPr lang="en-AU" sz="4000" dirty="0"/>
          </a:p>
          <a:p>
            <a:pPr marL="0" indent="0" algn="ctr">
              <a:buNone/>
            </a:pPr>
            <a:r>
              <a:rPr lang="en-AU" sz="4000" i="1" dirty="0"/>
              <a:t>[Default: Option A]</a:t>
            </a:r>
          </a:p>
          <a:p>
            <a:pPr marL="0" indent="0" algn="ctr">
              <a:buNone/>
            </a:pPr>
            <a:endParaRPr lang="en-AU" sz="4000" dirty="0"/>
          </a:p>
          <a:p>
            <a:pPr marL="0" indent="0" algn="ctr">
              <a:buNone/>
            </a:pPr>
            <a:endParaRPr lang="en-AU" sz="4000" dirty="0"/>
          </a:p>
        </p:txBody>
      </p:sp>
      <p:sp>
        <p:nvSpPr>
          <p:cNvPr id="4" name="Slide Number Placeholder 3">
            <a:extLst>
              <a:ext uri="{FF2B5EF4-FFF2-40B4-BE49-F238E27FC236}">
                <a16:creationId xmlns:a16="http://schemas.microsoft.com/office/drawing/2014/main" id="{13C4EAE7-4947-4396-8C0C-0A138822E700}"/>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83AFDE6-F168-4DEF-B515-AF66CA581712}" type="slidenum">
              <a:rPr kumimoji="0" lang="en-US" altLang="en-US" sz="1400" b="0" i="0" u="none" strike="noStrike" kern="1200" cap="none" spc="0" normalizeH="0" baseline="0" noProof="0" smtClean="0">
                <a:ln>
                  <a:noFill/>
                </a:ln>
                <a:solidFill>
                  <a:srgbClr val="FFFFFF"/>
                </a:solidFill>
                <a:effectLst/>
                <a:uLnTx/>
                <a:uFillTx/>
                <a:latin typeface="Arial" panose="020B0604020202020204" pitchFamily="34" charset="0"/>
                <a:ea typeface="MS PGothic" panose="020B0600070205080204" pitchFamily="34" charset="-128"/>
                <a:cs typeface="Arial"/>
              </a:rPr>
              <a:pPr marL="0" marR="0" lvl="0" indent="0" algn="r" defTabSz="914400" rtl="0" eaLnBrk="1" fontAlgn="base" latinLnBrk="0" hangingPunct="1">
                <a:lnSpc>
                  <a:spcPct val="100000"/>
                </a:lnSpc>
                <a:spcBef>
                  <a:spcPct val="0"/>
                </a:spcBef>
                <a:spcAft>
                  <a:spcPct val="0"/>
                </a:spcAft>
                <a:buClrTx/>
                <a:buSzTx/>
                <a:buFontTx/>
                <a:buNone/>
                <a:tabLst/>
                <a:defRPr/>
              </a:pPr>
              <a:t>93</a:t>
            </a:fld>
            <a:endParaRPr kumimoji="0" lang="en-US" altLang="en-US" sz="14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Arial"/>
            </a:endParaRPr>
          </a:p>
        </p:txBody>
      </p:sp>
    </p:spTree>
    <p:extLst>
      <p:ext uri="{BB962C8B-B14F-4D97-AF65-F5344CB8AC3E}">
        <p14:creationId xmlns:p14="http://schemas.microsoft.com/office/powerpoint/2010/main" val="381730383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1CC0CD-0690-4161-9112-1F0F379B8A4A}"/>
              </a:ext>
            </a:extLst>
          </p:cNvPr>
          <p:cNvSpPr>
            <a:spLocks noGrp="1"/>
          </p:cNvSpPr>
          <p:nvPr>
            <p:ph type="title"/>
          </p:nvPr>
        </p:nvSpPr>
        <p:spPr/>
        <p:txBody>
          <a:bodyPr/>
          <a:lstStyle/>
          <a:p>
            <a:r>
              <a:rPr lang="en-AU" u="sng" dirty="0">
                <a:solidFill>
                  <a:schemeClr val="tx1"/>
                </a:solidFill>
              </a:rPr>
              <a:t>WORDS OF INSTITUTION</a:t>
            </a:r>
          </a:p>
        </p:txBody>
      </p:sp>
      <p:sp>
        <p:nvSpPr>
          <p:cNvPr id="3" name="Content Placeholder 2">
            <a:extLst>
              <a:ext uri="{FF2B5EF4-FFF2-40B4-BE49-F238E27FC236}">
                <a16:creationId xmlns:a16="http://schemas.microsoft.com/office/drawing/2014/main" id="{CD971AA3-074C-4B15-A325-B279AC963D3C}"/>
              </a:ext>
            </a:extLst>
          </p:cNvPr>
          <p:cNvSpPr>
            <a:spLocks noGrp="1"/>
          </p:cNvSpPr>
          <p:nvPr>
            <p:ph idx="1"/>
          </p:nvPr>
        </p:nvSpPr>
        <p:spPr>
          <a:xfrm>
            <a:off x="457200" y="1135285"/>
            <a:ext cx="8229600" cy="4525963"/>
          </a:xfrm>
        </p:spPr>
        <p:txBody>
          <a:bodyPr/>
          <a:lstStyle/>
          <a:p>
            <a:pPr marL="0" indent="0">
              <a:buNone/>
            </a:pPr>
            <a:r>
              <a:rPr lang="en-GB" dirty="0"/>
              <a:t>M: All praise and thanks be to you, eternal God, holy Father, together with your only Son, our Lord Jesus Christ and the Holy Spirit, who unites your people in love. We thank you for creating all things. We thank you for calling and rescuing your chosen people. …</a:t>
            </a:r>
            <a:endParaRPr lang="en-GB" dirty="0">
              <a:latin typeface="Arial Black" panose="020B0A04020102020204" pitchFamily="34" charset="0"/>
            </a:endParaRPr>
          </a:p>
        </p:txBody>
      </p:sp>
      <p:sp>
        <p:nvSpPr>
          <p:cNvPr id="4" name="Slide Number Placeholder 3">
            <a:extLst>
              <a:ext uri="{FF2B5EF4-FFF2-40B4-BE49-F238E27FC236}">
                <a16:creationId xmlns:a16="http://schemas.microsoft.com/office/drawing/2014/main" id="{13C4EAE7-4947-4396-8C0C-0A138822E700}"/>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83AFDE6-F168-4DEF-B515-AF66CA581712}" type="slidenum">
              <a:rPr kumimoji="0" lang="en-US" altLang="en-US" sz="1400" b="0" i="0" u="none" strike="noStrike" kern="1200" cap="none" spc="0" normalizeH="0" baseline="0" noProof="0" smtClean="0">
                <a:ln>
                  <a:noFill/>
                </a:ln>
                <a:solidFill>
                  <a:srgbClr val="FFFFFF"/>
                </a:solidFill>
                <a:effectLst/>
                <a:uLnTx/>
                <a:uFillTx/>
                <a:latin typeface="Arial" panose="020B0604020202020204" pitchFamily="34" charset="0"/>
                <a:ea typeface="MS PGothic" panose="020B0600070205080204" pitchFamily="34" charset="-128"/>
                <a:cs typeface="Arial"/>
              </a:rPr>
              <a:pPr marL="0" marR="0" lvl="0" indent="0" algn="r" defTabSz="914400" rtl="0" eaLnBrk="1" fontAlgn="base" latinLnBrk="0" hangingPunct="1">
                <a:lnSpc>
                  <a:spcPct val="100000"/>
                </a:lnSpc>
                <a:spcBef>
                  <a:spcPct val="0"/>
                </a:spcBef>
                <a:spcAft>
                  <a:spcPct val="0"/>
                </a:spcAft>
                <a:buClrTx/>
                <a:buSzTx/>
                <a:buFontTx/>
                <a:buNone/>
                <a:tabLst/>
                <a:defRPr/>
              </a:pPr>
              <a:t>94</a:t>
            </a:fld>
            <a:endParaRPr kumimoji="0" lang="en-US" altLang="en-US" sz="14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Arial"/>
            </a:endParaRPr>
          </a:p>
        </p:txBody>
      </p:sp>
    </p:spTree>
    <p:extLst>
      <p:ext uri="{BB962C8B-B14F-4D97-AF65-F5344CB8AC3E}">
        <p14:creationId xmlns:p14="http://schemas.microsoft.com/office/powerpoint/2010/main" val="396335662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D971AA3-074C-4B15-A325-B279AC963D3C}"/>
              </a:ext>
            </a:extLst>
          </p:cNvPr>
          <p:cNvSpPr>
            <a:spLocks noGrp="1"/>
          </p:cNvSpPr>
          <p:nvPr>
            <p:ph idx="1"/>
          </p:nvPr>
        </p:nvSpPr>
        <p:spPr>
          <a:xfrm>
            <a:off x="480070" y="260648"/>
            <a:ext cx="8229600" cy="4525963"/>
          </a:xfrm>
        </p:spPr>
        <p:txBody>
          <a:bodyPr/>
          <a:lstStyle/>
          <a:p>
            <a:pPr marL="0" indent="0">
              <a:buNone/>
            </a:pPr>
            <a:r>
              <a:rPr lang="en-GB" dirty="0"/>
              <a:t>…Above all we thank and praise you for keeping your promise to the people of old and sending your Son Jesus Christ, whose life, death, and resurrection for our salvation we remember as he comes to us in this holy meal.</a:t>
            </a:r>
          </a:p>
          <a:p>
            <a:pPr marL="0" indent="0">
              <a:buNone/>
            </a:pPr>
            <a:r>
              <a:rPr lang="en-GB" dirty="0">
                <a:latin typeface="Arial Black" panose="020B0A04020102020204" pitchFamily="34" charset="0"/>
              </a:rPr>
              <a:t>C: Amen. Come, Lord Jesus.</a:t>
            </a:r>
          </a:p>
        </p:txBody>
      </p:sp>
      <p:sp>
        <p:nvSpPr>
          <p:cNvPr id="4" name="Slide Number Placeholder 3">
            <a:extLst>
              <a:ext uri="{FF2B5EF4-FFF2-40B4-BE49-F238E27FC236}">
                <a16:creationId xmlns:a16="http://schemas.microsoft.com/office/drawing/2014/main" id="{13C4EAE7-4947-4396-8C0C-0A138822E700}"/>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83AFDE6-F168-4DEF-B515-AF66CA581712}" type="slidenum">
              <a:rPr kumimoji="0" lang="en-US" altLang="en-US" sz="1400" b="0" i="0" u="none" strike="noStrike" kern="1200" cap="none" spc="0" normalizeH="0" baseline="0" noProof="0" smtClean="0">
                <a:ln>
                  <a:noFill/>
                </a:ln>
                <a:solidFill>
                  <a:srgbClr val="FFFFFF"/>
                </a:solidFill>
                <a:effectLst/>
                <a:uLnTx/>
                <a:uFillTx/>
                <a:latin typeface="Arial" panose="020B0604020202020204" pitchFamily="34" charset="0"/>
                <a:ea typeface="MS PGothic" panose="020B0600070205080204" pitchFamily="34" charset="-128"/>
                <a:cs typeface="Arial"/>
              </a:rPr>
              <a:pPr marL="0" marR="0" lvl="0" indent="0" algn="r" defTabSz="914400" rtl="0" eaLnBrk="1" fontAlgn="base" latinLnBrk="0" hangingPunct="1">
                <a:lnSpc>
                  <a:spcPct val="100000"/>
                </a:lnSpc>
                <a:spcBef>
                  <a:spcPct val="0"/>
                </a:spcBef>
                <a:spcAft>
                  <a:spcPct val="0"/>
                </a:spcAft>
                <a:buClrTx/>
                <a:buSzTx/>
                <a:buFontTx/>
                <a:buNone/>
                <a:tabLst/>
                <a:defRPr/>
              </a:pPr>
              <a:t>95</a:t>
            </a:fld>
            <a:endParaRPr kumimoji="0" lang="en-US" altLang="en-US" sz="14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Arial"/>
            </a:endParaRPr>
          </a:p>
        </p:txBody>
      </p:sp>
    </p:spTree>
    <p:extLst>
      <p:ext uri="{BB962C8B-B14F-4D97-AF65-F5344CB8AC3E}">
        <p14:creationId xmlns:p14="http://schemas.microsoft.com/office/powerpoint/2010/main" val="119975144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D971AA3-074C-4B15-A325-B279AC963D3C}"/>
              </a:ext>
            </a:extLst>
          </p:cNvPr>
          <p:cNvSpPr>
            <a:spLocks noGrp="1"/>
          </p:cNvSpPr>
          <p:nvPr>
            <p:ph idx="1"/>
          </p:nvPr>
        </p:nvSpPr>
        <p:spPr>
          <a:xfrm>
            <a:off x="480070" y="260648"/>
            <a:ext cx="8229600" cy="4525963"/>
          </a:xfrm>
        </p:spPr>
        <p:txBody>
          <a:bodyPr/>
          <a:lstStyle/>
          <a:p>
            <a:pPr marL="0" indent="0">
              <a:buNone/>
            </a:pPr>
            <a:r>
              <a:rPr lang="en-GB" dirty="0"/>
              <a:t>M: Our Lord Jesus Christ, on the night when he was betrayed, took bread, and when he had given thanks, he broke it and gave it to his disciples, and said. Take and eat; this is † my body, which is given for you. Do this in remembrance of me. </a:t>
            </a:r>
          </a:p>
          <a:p>
            <a:pPr marL="0" indent="0">
              <a:buNone/>
            </a:pPr>
            <a:endParaRPr lang="en-GB" dirty="0"/>
          </a:p>
        </p:txBody>
      </p:sp>
      <p:sp>
        <p:nvSpPr>
          <p:cNvPr id="4" name="Slide Number Placeholder 3">
            <a:extLst>
              <a:ext uri="{FF2B5EF4-FFF2-40B4-BE49-F238E27FC236}">
                <a16:creationId xmlns:a16="http://schemas.microsoft.com/office/drawing/2014/main" id="{13C4EAE7-4947-4396-8C0C-0A138822E700}"/>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83AFDE6-F168-4DEF-B515-AF66CA581712}" type="slidenum">
              <a:rPr kumimoji="0" lang="en-US" altLang="en-US" sz="1400" b="0" i="0" u="none" strike="noStrike" kern="1200" cap="none" spc="0" normalizeH="0" baseline="0" noProof="0" smtClean="0">
                <a:ln>
                  <a:noFill/>
                </a:ln>
                <a:solidFill>
                  <a:srgbClr val="FFFFFF"/>
                </a:solidFill>
                <a:effectLst/>
                <a:uLnTx/>
                <a:uFillTx/>
                <a:latin typeface="Arial" panose="020B0604020202020204" pitchFamily="34" charset="0"/>
                <a:ea typeface="MS PGothic" panose="020B0600070205080204" pitchFamily="34" charset="-128"/>
                <a:cs typeface="Arial"/>
              </a:rPr>
              <a:pPr marL="0" marR="0" lvl="0" indent="0" algn="r" defTabSz="914400" rtl="0" eaLnBrk="1" fontAlgn="base" latinLnBrk="0" hangingPunct="1">
                <a:lnSpc>
                  <a:spcPct val="100000"/>
                </a:lnSpc>
                <a:spcBef>
                  <a:spcPct val="0"/>
                </a:spcBef>
                <a:spcAft>
                  <a:spcPct val="0"/>
                </a:spcAft>
                <a:buClrTx/>
                <a:buSzTx/>
                <a:buFontTx/>
                <a:buNone/>
                <a:tabLst/>
                <a:defRPr/>
              </a:pPr>
              <a:t>96</a:t>
            </a:fld>
            <a:endParaRPr kumimoji="0" lang="en-US" altLang="en-US" sz="14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Arial"/>
            </a:endParaRPr>
          </a:p>
        </p:txBody>
      </p:sp>
    </p:spTree>
    <p:extLst>
      <p:ext uri="{BB962C8B-B14F-4D97-AF65-F5344CB8AC3E}">
        <p14:creationId xmlns:p14="http://schemas.microsoft.com/office/powerpoint/2010/main" val="354190285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D971AA3-074C-4B15-A325-B279AC963D3C}"/>
              </a:ext>
            </a:extLst>
          </p:cNvPr>
          <p:cNvSpPr>
            <a:spLocks noGrp="1"/>
          </p:cNvSpPr>
          <p:nvPr>
            <p:ph idx="1"/>
          </p:nvPr>
        </p:nvSpPr>
        <p:spPr>
          <a:xfrm>
            <a:off x="480070" y="260648"/>
            <a:ext cx="8229600" cy="6264696"/>
          </a:xfrm>
        </p:spPr>
        <p:txBody>
          <a:bodyPr/>
          <a:lstStyle/>
          <a:p>
            <a:pPr marL="0" indent="0">
              <a:buNone/>
            </a:pPr>
            <a:r>
              <a:rPr lang="en-GB" dirty="0"/>
              <a:t>M: In the same way he took the cup, after the supper, and when he had given thanks , he gave it to them, and said, Drink of it, all of you; this is † my blood of the new covenant, which is shed for you for the forgiveness of sins. Do this, as often as you drink it, in remembrance of me.</a:t>
            </a:r>
          </a:p>
          <a:p>
            <a:pPr marL="0" indent="0">
              <a:buNone/>
            </a:pPr>
            <a:endParaRPr lang="en-GB" dirty="0"/>
          </a:p>
          <a:p>
            <a:pPr marL="0" indent="0">
              <a:buNone/>
            </a:pPr>
            <a:r>
              <a:rPr lang="en-GB" dirty="0">
                <a:latin typeface="Arial Black" panose="020B0A04020102020204" pitchFamily="34" charset="0"/>
              </a:rPr>
              <a:t>C: Christ has died. Christ is risen.</a:t>
            </a:r>
          </a:p>
          <a:p>
            <a:pPr marL="0" indent="0">
              <a:buNone/>
            </a:pPr>
            <a:r>
              <a:rPr lang="en-GB" dirty="0">
                <a:latin typeface="Arial Black" panose="020B0A04020102020204" pitchFamily="34" charset="0"/>
              </a:rPr>
              <a:t>Christ will come again. </a:t>
            </a:r>
          </a:p>
        </p:txBody>
      </p:sp>
      <p:sp>
        <p:nvSpPr>
          <p:cNvPr id="4" name="Slide Number Placeholder 3">
            <a:extLst>
              <a:ext uri="{FF2B5EF4-FFF2-40B4-BE49-F238E27FC236}">
                <a16:creationId xmlns:a16="http://schemas.microsoft.com/office/drawing/2014/main" id="{13C4EAE7-4947-4396-8C0C-0A138822E700}"/>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83AFDE6-F168-4DEF-B515-AF66CA581712}" type="slidenum">
              <a:rPr kumimoji="0" lang="en-US" altLang="en-US" sz="1400" b="0" i="0" u="none" strike="noStrike" kern="1200" cap="none" spc="0" normalizeH="0" baseline="0" noProof="0" smtClean="0">
                <a:ln>
                  <a:noFill/>
                </a:ln>
                <a:solidFill>
                  <a:srgbClr val="FFFFFF"/>
                </a:solidFill>
                <a:effectLst/>
                <a:uLnTx/>
                <a:uFillTx/>
                <a:latin typeface="Arial" panose="020B0604020202020204" pitchFamily="34" charset="0"/>
                <a:ea typeface="MS PGothic" panose="020B0600070205080204" pitchFamily="34" charset="-128"/>
                <a:cs typeface="Arial"/>
              </a:rPr>
              <a:pPr marL="0" marR="0" lvl="0" indent="0" algn="r" defTabSz="914400" rtl="0" eaLnBrk="1" fontAlgn="base" latinLnBrk="0" hangingPunct="1">
                <a:lnSpc>
                  <a:spcPct val="100000"/>
                </a:lnSpc>
                <a:spcBef>
                  <a:spcPct val="0"/>
                </a:spcBef>
                <a:spcAft>
                  <a:spcPct val="0"/>
                </a:spcAft>
                <a:buClrTx/>
                <a:buSzTx/>
                <a:buFontTx/>
                <a:buNone/>
                <a:tabLst/>
                <a:defRPr/>
              </a:pPr>
              <a:t>97</a:t>
            </a:fld>
            <a:endParaRPr kumimoji="0" lang="en-US" altLang="en-US" sz="14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Arial"/>
            </a:endParaRPr>
          </a:p>
        </p:txBody>
      </p:sp>
    </p:spTree>
    <p:extLst>
      <p:ext uri="{BB962C8B-B14F-4D97-AF65-F5344CB8AC3E}">
        <p14:creationId xmlns:p14="http://schemas.microsoft.com/office/powerpoint/2010/main" val="251640281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D971AA3-074C-4B15-A325-B279AC963D3C}"/>
              </a:ext>
            </a:extLst>
          </p:cNvPr>
          <p:cNvSpPr>
            <a:spLocks noGrp="1"/>
          </p:cNvSpPr>
          <p:nvPr>
            <p:ph idx="1"/>
          </p:nvPr>
        </p:nvSpPr>
        <p:spPr>
          <a:xfrm>
            <a:off x="480070" y="260648"/>
            <a:ext cx="8229600" cy="3528392"/>
          </a:xfrm>
        </p:spPr>
        <p:txBody>
          <a:bodyPr/>
          <a:lstStyle/>
          <a:p>
            <a:pPr marL="0" indent="0">
              <a:buNone/>
            </a:pPr>
            <a:r>
              <a:rPr lang="en-GB" dirty="0"/>
              <a:t>M: Send us your Holy Spirit to strengthen our faith so that we who receive the body and blood of Christ may live as true members of the body of your Son.</a:t>
            </a:r>
          </a:p>
          <a:p>
            <a:pPr marL="0" indent="0">
              <a:buNone/>
            </a:pPr>
            <a:endParaRPr lang="en-GB" dirty="0"/>
          </a:p>
          <a:p>
            <a:pPr marL="0" indent="0">
              <a:buNone/>
            </a:pPr>
            <a:r>
              <a:rPr lang="en-GB" dirty="0">
                <a:latin typeface="Arial Black" panose="020B0A04020102020204" pitchFamily="34" charset="0"/>
              </a:rPr>
              <a:t>C: Amen. Come, Holy Spirit.</a:t>
            </a:r>
          </a:p>
        </p:txBody>
      </p:sp>
      <p:sp>
        <p:nvSpPr>
          <p:cNvPr id="4" name="Slide Number Placeholder 3">
            <a:extLst>
              <a:ext uri="{FF2B5EF4-FFF2-40B4-BE49-F238E27FC236}">
                <a16:creationId xmlns:a16="http://schemas.microsoft.com/office/drawing/2014/main" id="{13C4EAE7-4947-4396-8C0C-0A138822E700}"/>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83AFDE6-F168-4DEF-B515-AF66CA581712}" type="slidenum">
              <a:rPr kumimoji="0" lang="en-US" altLang="en-US" sz="1400" b="0" i="0" u="none" strike="noStrike" kern="1200" cap="none" spc="0" normalizeH="0" baseline="0" noProof="0" smtClean="0">
                <a:ln>
                  <a:noFill/>
                </a:ln>
                <a:solidFill>
                  <a:srgbClr val="FFFFFF"/>
                </a:solidFill>
                <a:effectLst/>
                <a:uLnTx/>
                <a:uFillTx/>
                <a:latin typeface="Arial" panose="020B0604020202020204" pitchFamily="34" charset="0"/>
                <a:ea typeface="MS PGothic" panose="020B0600070205080204" pitchFamily="34" charset="-128"/>
                <a:cs typeface="Arial"/>
              </a:rPr>
              <a:pPr marL="0" marR="0" lvl="0" indent="0" algn="r" defTabSz="914400" rtl="0" eaLnBrk="1" fontAlgn="base" latinLnBrk="0" hangingPunct="1">
                <a:lnSpc>
                  <a:spcPct val="100000"/>
                </a:lnSpc>
                <a:spcBef>
                  <a:spcPct val="0"/>
                </a:spcBef>
                <a:spcAft>
                  <a:spcPct val="0"/>
                </a:spcAft>
                <a:buClrTx/>
                <a:buSzTx/>
                <a:buFontTx/>
                <a:buNone/>
                <a:tabLst/>
                <a:defRPr/>
              </a:pPr>
              <a:t>98</a:t>
            </a:fld>
            <a:endParaRPr kumimoji="0" lang="en-US" altLang="en-US" sz="14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Arial"/>
            </a:endParaRPr>
          </a:p>
        </p:txBody>
      </p:sp>
    </p:spTree>
    <p:extLst>
      <p:ext uri="{BB962C8B-B14F-4D97-AF65-F5344CB8AC3E}">
        <p14:creationId xmlns:p14="http://schemas.microsoft.com/office/powerpoint/2010/main" val="223751401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D971AA3-074C-4B15-A325-B279AC963D3C}"/>
              </a:ext>
            </a:extLst>
          </p:cNvPr>
          <p:cNvSpPr>
            <a:spLocks noGrp="1"/>
          </p:cNvSpPr>
          <p:nvPr>
            <p:ph idx="1"/>
          </p:nvPr>
        </p:nvSpPr>
        <p:spPr>
          <a:xfrm>
            <a:off x="480070" y="260648"/>
            <a:ext cx="8229600" cy="3528392"/>
          </a:xfrm>
        </p:spPr>
        <p:txBody>
          <a:bodyPr/>
          <a:lstStyle/>
          <a:p>
            <a:pPr marL="0" indent="0">
              <a:buNone/>
            </a:pPr>
            <a:r>
              <a:rPr lang="en-GB" dirty="0"/>
              <a:t>M: Join our prayers with those of your servants of every time and every place, and unite them with the ceaseless petitions of our great high priest until he comes as victorious Lord of all. </a:t>
            </a:r>
          </a:p>
        </p:txBody>
      </p:sp>
      <p:sp>
        <p:nvSpPr>
          <p:cNvPr id="4" name="Slide Number Placeholder 3">
            <a:extLst>
              <a:ext uri="{FF2B5EF4-FFF2-40B4-BE49-F238E27FC236}">
                <a16:creationId xmlns:a16="http://schemas.microsoft.com/office/drawing/2014/main" id="{13C4EAE7-4947-4396-8C0C-0A138822E700}"/>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83AFDE6-F168-4DEF-B515-AF66CA581712}" type="slidenum">
              <a:rPr kumimoji="0" lang="en-US" altLang="en-US" sz="1400" b="0" i="0" u="none" strike="noStrike" kern="1200" cap="none" spc="0" normalizeH="0" baseline="0" noProof="0" smtClean="0">
                <a:ln>
                  <a:noFill/>
                </a:ln>
                <a:solidFill>
                  <a:srgbClr val="FFFFFF"/>
                </a:solidFill>
                <a:effectLst/>
                <a:uLnTx/>
                <a:uFillTx/>
                <a:latin typeface="Arial" panose="020B0604020202020204" pitchFamily="34" charset="0"/>
                <a:ea typeface="MS PGothic" panose="020B0600070205080204" pitchFamily="34" charset="-128"/>
                <a:cs typeface="Arial"/>
              </a:rPr>
              <a:pPr marL="0" marR="0" lvl="0" indent="0" algn="r" defTabSz="914400" rtl="0" eaLnBrk="1" fontAlgn="base" latinLnBrk="0" hangingPunct="1">
                <a:lnSpc>
                  <a:spcPct val="100000"/>
                </a:lnSpc>
                <a:spcBef>
                  <a:spcPct val="0"/>
                </a:spcBef>
                <a:spcAft>
                  <a:spcPct val="0"/>
                </a:spcAft>
                <a:buClrTx/>
                <a:buSzTx/>
                <a:buFontTx/>
                <a:buNone/>
                <a:tabLst/>
                <a:defRPr/>
              </a:pPr>
              <a:t>99</a:t>
            </a:fld>
            <a:endParaRPr kumimoji="0" lang="en-US" altLang="en-US" sz="14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Arial"/>
            </a:endParaRPr>
          </a:p>
        </p:txBody>
      </p:sp>
    </p:spTree>
    <p:extLst>
      <p:ext uri="{BB962C8B-B14F-4D97-AF65-F5344CB8AC3E}">
        <p14:creationId xmlns:p14="http://schemas.microsoft.com/office/powerpoint/2010/main" val="3033222694"/>
      </p:ext>
    </p:extLst>
  </p:cSld>
  <p:clrMapOvr>
    <a:masterClrMapping/>
  </p:clrMapOvr>
</p:sld>
</file>

<file path=ppt/theme/theme1.xml><?xml version="1.0" encoding="utf-8"?>
<a:theme xmlns:a="http://schemas.openxmlformats.org/drawingml/2006/main" name="Default Design">
  <a:themeElements>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3038</TotalTime>
  <Words>3170</Words>
  <Application>Microsoft Office PowerPoint</Application>
  <PresentationFormat>On-screen Show (4:3)</PresentationFormat>
  <Paragraphs>456</Paragraphs>
  <Slides>131</Slides>
  <Notes>78</Notes>
  <HiddenSlides>50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131</vt:i4>
      </vt:variant>
    </vt:vector>
  </HeadingPairs>
  <TitlesOfParts>
    <vt:vector size="134" baseType="lpstr">
      <vt:lpstr>Arial</vt:lpstr>
      <vt:lpstr>Arial Black</vt:lpstr>
      <vt:lpstr>Default Design</vt:lpstr>
      <vt:lpstr>The Service</vt:lpstr>
      <vt:lpstr>How to use this Slideshow</vt:lpstr>
      <vt:lpstr>Form Options</vt:lpstr>
      <vt:lpstr>Hidden Slides</vt:lpstr>
      <vt:lpstr>PREPARATION</vt:lpstr>
      <vt:lpstr>HYMN  (a hymn may be sung)</vt:lpstr>
      <vt:lpstr>CONFESSION &amp; ABSOLUTION</vt:lpstr>
      <vt:lpstr>PowerPoint Presentation</vt:lpstr>
      <vt:lpstr>PowerPoint Presentation</vt:lpstr>
      <vt:lpstr>PowerPoint Presentation</vt:lpstr>
      <vt:lpstr>PowerPoint Presentation</vt:lpstr>
      <vt:lpstr>PowerPoint Presentation</vt:lpstr>
      <vt:lpstr>HYMN  (a hymn may be sung)</vt:lpstr>
      <vt:lpstr>INTROIT OF THE DAY  Options: 1) Said 2) Sung (option to replace hymn) 3) Use appointed Psalm instead </vt:lpstr>
      <vt:lpstr>PowerPoint Presentation</vt:lpstr>
      <vt:lpstr>KYRIE</vt:lpstr>
      <vt:lpstr>PowerPoint Presentation</vt:lpstr>
      <vt:lpstr>PowerPoint Presentation</vt:lpstr>
      <vt:lpstr>PowerPoint Presentation</vt:lpstr>
      <vt:lpstr>PowerPoint Presentation</vt:lpstr>
      <vt:lpstr>PowerPoint Presentation</vt:lpstr>
      <vt:lpstr>KYRIE</vt:lpstr>
      <vt:lpstr>HYMN OF PRAISE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FIRST READING</vt:lpstr>
      <vt:lpstr>ANTIPHON OR PSALM (May be sung or said) </vt:lpstr>
      <vt:lpstr>SECOND READING</vt:lpstr>
      <vt:lpstr>READING RESPONSE</vt:lpstr>
      <vt:lpstr>PowerPoint Presentation</vt:lpstr>
      <vt:lpstr>PowerPoint Presentation</vt:lpstr>
      <vt:lpstr>PowerPoint Presentation</vt:lpstr>
      <vt:lpstr>GOSPEL</vt:lpstr>
      <vt:lpstr>PowerPoint Presentation</vt:lpstr>
      <vt:lpstr>HYMN  (a hymn may be sung)</vt:lpstr>
      <vt:lpstr>SERMON</vt:lpstr>
      <vt:lpstr>NICENE CREED</vt:lpstr>
      <vt:lpstr>PowerPoint Presentation</vt:lpstr>
      <vt:lpstr>PowerPoint Presentation</vt:lpstr>
      <vt:lpstr>PowerPoint Presentation</vt:lpstr>
      <vt:lpstr>PowerPoint Presentation</vt:lpstr>
      <vt:lpstr>PowerPoint Presentation</vt:lpstr>
      <vt:lpstr>HYMN  (a hymn is sung if one has not been sung before the sermon)</vt:lpstr>
      <vt:lpstr>OFFERING  (Can be collected during previous hymn)</vt:lpstr>
      <vt:lpstr>OFFERTORY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PRAYER OF THE CHURCH</vt:lpstr>
      <vt:lpstr>HYMN  (a hymn is sung if one has not been sung before the sermon)</vt:lpstr>
      <vt:lpstr>PREFACE</vt:lpstr>
      <vt:lpstr>PowerPoint Presentation</vt:lpstr>
      <vt:lpstr>PowerPoint Presentation</vt:lpstr>
      <vt:lpstr>SEASONAL PREFACE (Sung or said)</vt:lpstr>
      <vt:lpstr>HOLY, HOLY, HOLY</vt:lpstr>
      <vt:lpstr>PowerPoint Presentation</vt:lpstr>
      <vt:lpstr>PowerPoint Presentation</vt:lpstr>
      <vt:lpstr>WORDS OF INSTITUTION</vt:lpstr>
      <vt:lpstr>WORDS OF INSTITUTION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WORDS OF INSTITUTION</vt:lpstr>
      <vt:lpstr>PowerPoint Presentation</vt:lpstr>
      <vt:lpstr>THE LORD’S PRAYER</vt:lpstr>
      <vt:lpstr>THE LORD’S PRAYER</vt:lpstr>
      <vt:lpstr>THE LORD’S PRAYER</vt:lpstr>
      <vt:lpstr>THE PEACE</vt:lpstr>
      <vt:lpstr>PowerPoint Presentation</vt:lpstr>
      <vt:lpstr>PowerPoint Presentation</vt:lpstr>
      <vt:lpstr>PowerPoint Presentation</vt:lpstr>
      <vt:lpstr>DISTRIBUTION  Take and eat, this is the body of Christ, given for you.  Take and drink, this is the blood of Christ,  shed for you for the forgiveness of sins. </vt:lpstr>
      <vt:lpstr>DISMISSAL</vt:lpstr>
      <vt:lpstr>POST-COMMUNION CANTICLE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CLOSING PRAYER</vt:lpstr>
      <vt:lpstr>CLOSING PRAYER</vt:lpstr>
      <vt:lpstr>PowerPoint Presentation</vt:lpstr>
      <vt:lpstr>CLOSING PRAYER</vt:lpstr>
      <vt:lpstr>PowerPoint Presentation</vt:lpstr>
      <vt:lpstr>BLESSING</vt:lpstr>
      <vt:lpstr>PowerPoint Presentation</vt:lpstr>
      <vt:lpstr>PowerPoint Presentation</vt:lpstr>
      <vt:lpstr>DOXOLOGY  (may be sung)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Service without communion</dc:title>
  <dc:creator>Free for all</dc:creator>
  <cp:lastModifiedBy>Jennifer Jarman</cp:lastModifiedBy>
  <cp:revision>283</cp:revision>
  <dcterms:created xsi:type="dcterms:W3CDTF">2010-11-18T02:56:14Z</dcterms:created>
  <dcterms:modified xsi:type="dcterms:W3CDTF">2021-08-28T12:51:41Z</dcterms:modified>
</cp:coreProperties>
</file>