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93" r:id="rId2"/>
  </p:sldIdLst>
  <p:sldSz cx="9144000" cy="6858000" type="screen4x3"/>
  <p:notesSz cx="6858000" cy="9144000"/>
  <p:defaultTextStyle>
    <a:defPPr>
      <a:defRPr lang="en-AU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4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2CFE8-3328-0954-DC6E-BE82BE296D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C5AED6D-46F2-4953-A131-EA60A18DBFDF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BA60C9-1691-D6A7-2A85-9EF9DF36E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1147A4-3A41-19E1-D961-FB7D3C0290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0EFF821-66A2-4C4E-B60C-767C6FAF9168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05568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BE4AC-3D00-CFF9-B885-05B6EC2EB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9E1CB79-C8BC-489D-9B63-6DEE2C054D35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0A8A9-FE69-5BDE-0D21-3F16A8C79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3E8D5-D77C-9852-3C58-669A224AD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E22C9295-F217-4C85-8F6F-824102E6CFD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1214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EE37A-248C-FC55-7DAF-F22E895AC5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677C283-8042-4622-BB23-D0BC1376482E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2750E1-C906-900D-DF20-4A5095026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812B6B-065E-8ED0-22A5-CDE2C870F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45B5A551-D15B-436B-A7BA-C079E7F64F41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34114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37427-4B11-A077-3221-1A87D360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23D1571-1431-4CB2-AF72-215467909E0F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3418F6-BDDF-88D3-DC67-9C781B071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AAD59F-4B21-FEF9-C469-FB585D38B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981E063-E24A-4EA4-AEA4-FAF5FEC81BF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77916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015E43-AADC-A302-38FF-A15AE727776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691EEDC-935D-4D0A-A34C-FC8FE2C797C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E64DC-41B8-E4B0-A106-A3955A7E8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9C895B-3840-06E7-D222-A5A2A8F69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091A72F2-B1DE-4671-9807-D4E7D87C1CEE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3860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41F194-A326-36A6-0470-D10B31AFC3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BBDC920-7299-4CA3-B808-1020DFB990B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24338D-B7AC-4249-DFFD-91CC74540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43156-512F-BB92-B7F6-6B309FA57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BE72A03-0CD5-4215-B3EE-4AC96C5F4849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381098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918F2CD-9C70-DE05-A664-1B1A37AA87B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E77B9FA-72BF-4671-9FA0-9DEAEBB425F8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62863B-64C5-4528-CEC8-285A08C66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5D72BC-7EC7-7170-9639-C211FDF6B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E5516B6-EA73-44A7-98BB-43EB7C919597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193527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7A549B-5B8E-868A-50A4-55E8E1BE529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8704621-E23C-40CF-AF1E-A7989DEDDA6D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44F006-E6DC-ED22-0012-33E456F89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C3067F-CF96-36FE-F0C6-3FB8D17F8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B2E74DB0-6915-48C9-8E97-78084F85CD32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593213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C4BA1F-F93C-DFB5-948E-1F19FEFB76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9D77EA3-00A9-4E7D-8686-6492495D1FB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9F6F23-2DEB-31B9-2FF4-FA6380978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A383AD-80EF-2721-12CD-47470468E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7146E52F-B1BA-4949-81E9-61DE405DBC86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3599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AB10A6-DCC4-433D-7C5A-ABDBF88A47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05A1391-7240-4EBC-9A4F-C4CACFE78EAA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65BFA8-B2F1-403E-6D54-C14D84E07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B3763-2B43-C9E3-3737-3F2B78047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1109AFB-ED37-4FBD-B58B-23B3B4277C60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189442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6BED80-F9FA-CAAC-962C-015F10F5086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64FB9D2-D631-40F4-BBF9-E85A870BE9DD}" type="datetimeFigureOut">
              <a:rPr lang="en-AU" smtClean="0"/>
              <a:pPr>
                <a:defRPr/>
              </a:pPr>
              <a:t>4/11/2022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80E991-F278-243E-7DB1-2F6DE1530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C56205-E793-F5F9-ADBE-E1FF4EB83F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65A02A0-221F-4990-B5EF-E9DCD246569C}" type="slidenum">
              <a:rPr lang="en-AU" altLang="en-US" smtClean="0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226607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64DF32A-67BC-0807-A05F-15D6323AC0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AU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71FF846B-B899-E0F8-114C-08A9077AB60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460500"/>
            <a:ext cx="78867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0110725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Font typeface="Arial" panose="020B0604020202020204" pitchFamily="34" charset="0"/>
        <a:tabLst>
          <a:tab pos="450850" algn="l"/>
        </a:tabLst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60248-EC67-6458-F9DF-521966176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A2B68-38AC-7193-CFDF-93A4FACC0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0C5CBC1-1165-3E63-6DC5-8917778D666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602" r="8951"/>
          <a:stretch/>
        </p:blipFill>
        <p:spPr>
          <a:xfrm>
            <a:off x="435006" y="0"/>
            <a:ext cx="8291744" cy="446794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8EE7C7E-F820-F480-FD39-CFB2E30258C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563" t="8215" r="4757" b="-3016"/>
          <a:stretch/>
        </p:blipFill>
        <p:spPr>
          <a:xfrm>
            <a:off x="435006" y="4345901"/>
            <a:ext cx="8291744" cy="2512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978616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andard.pot" id="{010A475C-8D5D-4365-A857-44A95498D314}" vid="{E6C2DF7C-43FA-4DF3-868C-0BFCAD03F6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</Template>
  <TotalTime>224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Standard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Service with Communion</dc:title>
  <dc:creator>Krahling, Libby</dc:creator>
  <cp:lastModifiedBy>Krahling, Libby</cp:lastModifiedBy>
  <cp:revision>3</cp:revision>
  <dcterms:created xsi:type="dcterms:W3CDTF">2022-10-27T23:58:52Z</dcterms:created>
  <dcterms:modified xsi:type="dcterms:W3CDTF">2022-11-03T23:18:33Z</dcterms:modified>
</cp:coreProperties>
</file>