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4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505C-DD4A-A2BE-DCE8-3516D0C7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After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17E00-5236-D398-435C-C1DFA8B93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C02E41-9C2B-45BA-E753-DAE451FD26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22" r="6411"/>
          <a:stretch/>
        </p:blipFill>
        <p:spPr>
          <a:xfrm>
            <a:off x="514905" y="1420752"/>
            <a:ext cx="8000445" cy="200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9506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After the Gospel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2022-11-03T23:09:36Z</dcterms:modified>
</cp:coreProperties>
</file>