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04C64-D9E3-DAA0-0830-5DAED5B4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AA22F7-5189-4AB8-B9D7-4B149E24D015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FF92-4B74-B1C3-0DA1-75328C12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6043-DA40-194F-CFD6-B8FBCE0E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9FDDE59-7CC7-406E-BE16-9607BAC992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24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28D4-AF7C-54B9-3266-E4C882A8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57BC2C-476F-45DC-9FA4-3E4DC3C7D0F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F41B-9557-B43A-0113-DBAB8C05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E616-78BB-4341-D070-FC911B30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6B07FA-414A-4893-B327-6B8E339150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97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D805A-7FC4-04EE-57DA-EB6FEEF2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D7AB4-90BB-42D8-85F9-22195C8226B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7D10D-180A-8EAA-BB52-7918A1FF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E83D-9485-2FAA-D8AA-38CFC38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3AE02E5-1609-4AC6-90B5-60957C1B47F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827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07C29-3008-5D01-0F8E-BCE6215D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05EFA6-002F-4ED3-B2A3-12472FEC424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1D4-C707-680C-F33C-D997419C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4359E-96FA-2970-F279-FABD24F3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FA6BDD-0142-425A-BB41-4A7D5F7E2A2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183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0694-B1C5-F0D5-B63D-97D6FAE9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13E91B-551E-4F99-B287-9D7CD74E2BC8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4011C-F221-1336-5325-5BDF67C7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873-F22E-9AA6-C7CF-D911DAD1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C01760-7805-482B-AED9-A4FA7E5E185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38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B8796-66C6-FF0D-AB63-D17495DB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FF7863-72E1-4875-983F-0A330EFDF352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2960-8A76-FD8B-5666-791FABBE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DBB9-C528-7554-5196-85130578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B23200-A07C-4DA3-AEE7-04E774ECEF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701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ADDB-71FB-9116-BD65-F48B926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D43D58-045E-4A4E-872C-F1223A89E16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E4146-FCA0-E884-4551-10A3B488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2330-E76B-FDD1-E6BC-121A6F1F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869C1B8-4167-47C3-ADAC-73EF349FDB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67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3A4BF-694F-2FE9-5B4E-003656C2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FDB7B5-3E55-42BC-AFA6-F63D0FBD771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A0795-160B-FC3C-D193-04D6AFD1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B404B-B938-2694-9112-A0E1F2F2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09ADC7-8F56-46B7-8AB5-EEFA7359984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712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D93C8-D919-9113-2588-F4E9C7E4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5EB927-B4D0-4486-9D05-E24CB6372466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86CE1-8AD6-251F-941C-9B031FDE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A33F-9015-2E58-21FD-41CA7426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4A0BB3-E4BD-489D-B06A-529DDAD84B3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747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7A269-A213-BCD5-5B0E-B5235748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793829-16DB-4A15-9AAD-2F5325388CFB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DDA1-3633-22E1-0127-47F863FD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E003-C216-D6D2-7ECC-C7D06EBF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D879528-E2F3-48A7-981E-D2E87EC55DF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178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767-B9BA-BC13-34F7-FD0D8BBB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29F79-9187-4386-93BA-27C7224EE39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5CC4-E651-31A2-4708-0DEA0F9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B4D32-900B-3412-34AA-089775C0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0894EC-43AF-4C52-AFB7-C132A9FF7C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70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D42011-E9DD-1AE2-1661-29F66B47FE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0399F3-D7D8-A704-4818-A0BB202F3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F41B-46D5-9416-4D2C-61525E08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LH 104	</a:t>
            </a:r>
            <a:br>
              <a:rPr lang="en-AU" dirty="0"/>
            </a:br>
            <a:r>
              <a:rPr lang="en-AU" dirty="0"/>
              <a:t>Awake, my heart, thy praises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F7C8-3A68-1DDF-D3C4-5BE1A1FA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Alfred Ernest Richard </a:t>
            </a:r>
            <a:r>
              <a:rPr lang="en-AU" sz="2800" dirty="0" err="1"/>
              <a:t>Brauer</a:t>
            </a:r>
            <a:r>
              <a:rPr lang="en-AU" sz="2800" dirty="0"/>
              <a:t> 1866-1949</a:t>
            </a:r>
          </a:p>
          <a:p>
            <a:r>
              <a:rPr lang="en-AU" sz="2800" dirty="0"/>
              <a:t>Revised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2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B0E7-346D-87E5-AD38-14AFDDF14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0CC1-7836-0328-AD74-AB0EA6098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857750"/>
          </a:xfrm>
        </p:spPr>
        <p:txBody>
          <a:bodyPr/>
          <a:lstStyle/>
          <a:p>
            <a:r>
              <a:rPr lang="en-AU" dirty="0"/>
              <a:t>Awake, my heart, your praises sing</a:t>
            </a:r>
          </a:p>
          <a:p>
            <a:r>
              <a:rPr lang="en-AU" dirty="0"/>
              <a:t>to Christ, your risen Lord and king!</a:t>
            </a:r>
          </a:p>
          <a:p>
            <a:r>
              <a:rPr lang="en-AU" dirty="0"/>
              <a:t>Stone, seal, and watch were all in vain,</a:t>
            </a:r>
          </a:p>
          <a:p>
            <a:r>
              <a:rPr lang="en-AU" dirty="0"/>
              <a:t>Christ rose and broke death's heavy chain.</a:t>
            </a:r>
          </a:p>
          <a:p>
            <a:r>
              <a:rPr lang="en-AU" dirty="0"/>
              <a:t>So lift your voice in triumph high,</a:t>
            </a:r>
          </a:p>
          <a:p>
            <a:r>
              <a:rPr lang="en-AU" dirty="0"/>
              <a:t>your Saviour lives, you will not die.</a:t>
            </a:r>
          </a:p>
          <a:p>
            <a:r>
              <a:rPr lang="en-AU" dirty="0"/>
              <a:t>Your praise forever sing</a:t>
            </a:r>
          </a:p>
          <a:p>
            <a:r>
              <a:rPr lang="en-AU" dirty="0"/>
              <a:t>to Christ, your risen king.</a:t>
            </a:r>
          </a:p>
        </p:txBody>
      </p:sp>
    </p:spTree>
    <p:extLst>
      <p:ext uri="{BB962C8B-B14F-4D97-AF65-F5344CB8AC3E}">
        <p14:creationId xmlns:p14="http://schemas.microsoft.com/office/powerpoint/2010/main" val="76743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9339-8ACB-C3C2-627D-E6C7CECF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C9AF-3163-5176-6A04-36603F9A5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Awake, my heart, awake, rejoice,</a:t>
            </a:r>
          </a:p>
          <a:p>
            <a:r>
              <a:rPr lang="en-AU" dirty="0"/>
              <a:t>and sing to him with joyful voice,</a:t>
            </a:r>
          </a:p>
          <a:p>
            <a:r>
              <a:rPr lang="en-AU" dirty="0"/>
              <a:t>who rose triumphant from the dead,</a:t>
            </a:r>
          </a:p>
          <a:p>
            <a:r>
              <a:rPr lang="en-AU" dirty="0"/>
              <a:t>and all our foes has captive led.</a:t>
            </a:r>
          </a:p>
          <a:p>
            <a:r>
              <a:rPr lang="en-AU" dirty="0"/>
              <a:t>In glorious light your Saviour lives</a:t>
            </a:r>
          </a:p>
          <a:p>
            <a:r>
              <a:rPr lang="en-AU" dirty="0"/>
              <a:t>and peace to all his people gives.</a:t>
            </a:r>
          </a:p>
          <a:p>
            <a:r>
              <a:rPr lang="en-AU" dirty="0"/>
              <a:t>Your praise forever sing</a:t>
            </a:r>
          </a:p>
          <a:p>
            <a:r>
              <a:rPr lang="en-AU" dirty="0"/>
              <a:t>to Christ, your risen king.</a:t>
            </a:r>
          </a:p>
        </p:txBody>
      </p:sp>
    </p:spTree>
    <p:extLst>
      <p:ext uri="{BB962C8B-B14F-4D97-AF65-F5344CB8AC3E}">
        <p14:creationId xmlns:p14="http://schemas.microsoft.com/office/powerpoint/2010/main" val="358937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254C-96EE-326B-54D5-B745353A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7B6D9-5460-E005-662A-AFFEB7861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Awake, my heart, away with gloom;</a:t>
            </a:r>
          </a:p>
          <a:p>
            <a:r>
              <a:rPr lang="en-AU" dirty="0"/>
              <a:t>your sins are buried in the tomb.</a:t>
            </a:r>
          </a:p>
          <a:p>
            <a:r>
              <a:rPr lang="en-AU" dirty="0"/>
              <a:t>To pay your debt your Saviour died,</a:t>
            </a:r>
          </a:p>
          <a:p>
            <a:r>
              <a:rPr lang="en-AU" dirty="0"/>
              <a:t>and through him you are justified.</a:t>
            </a:r>
          </a:p>
          <a:p>
            <a:r>
              <a:rPr lang="en-AU" dirty="0"/>
              <a:t>Rejoice, and wipe away all tears,</a:t>
            </a:r>
          </a:p>
          <a:p>
            <a:r>
              <a:rPr lang="en-AU" dirty="0"/>
              <a:t>and banish unbelieving fears.</a:t>
            </a:r>
          </a:p>
          <a:p>
            <a:r>
              <a:rPr lang="en-AU" dirty="0"/>
              <a:t>Your praise forever sing</a:t>
            </a:r>
          </a:p>
          <a:p>
            <a:r>
              <a:rPr lang="en-AU" dirty="0"/>
              <a:t>to Christ, your risen king.</a:t>
            </a:r>
          </a:p>
        </p:txBody>
      </p:sp>
    </p:spTree>
    <p:extLst>
      <p:ext uri="{BB962C8B-B14F-4D97-AF65-F5344CB8AC3E}">
        <p14:creationId xmlns:p14="http://schemas.microsoft.com/office/powerpoint/2010/main" val="238766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518A9-B860-F099-EC31-6C4C074E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D5DC-6821-E067-A379-55FBB2FD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3475"/>
            <a:ext cx="7886700" cy="4857750"/>
          </a:xfrm>
        </p:spPr>
        <p:txBody>
          <a:bodyPr/>
          <a:lstStyle/>
          <a:p>
            <a:r>
              <a:rPr lang="en-AU" dirty="0"/>
              <a:t>Awake, my heart, no longer fear:</a:t>
            </a:r>
          </a:p>
          <a:p>
            <a:r>
              <a:rPr lang="en-AU" dirty="0"/>
              <a:t>in death's dark hour your king is 	near;</a:t>
            </a:r>
          </a:p>
          <a:p>
            <a:r>
              <a:rPr lang="en-AU" dirty="0"/>
              <a:t>for though his saints on earth must 	die,</a:t>
            </a:r>
          </a:p>
          <a:p>
            <a:r>
              <a:rPr lang="en-AU" dirty="0"/>
              <a:t>they go to live with him on high.</a:t>
            </a:r>
          </a:p>
          <a:p>
            <a:r>
              <a:rPr lang="en-AU" dirty="0"/>
              <a:t>To him your lifeless body trust,</a:t>
            </a:r>
          </a:p>
          <a:p>
            <a:r>
              <a:rPr lang="en-AU" dirty="0"/>
              <a:t>for he will raise your sleeping dust.</a:t>
            </a:r>
          </a:p>
          <a:p>
            <a:r>
              <a:rPr lang="en-AU" dirty="0"/>
              <a:t>Your praise forever sing</a:t>
            </a:r>
          </a:p>
          <a:p>
            <a:r>
              <a:rPr lang="en-AU" dirty="0"/>
              <a:t>to Christ, your risen king.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568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1ED0-DD2C-68FA-9AD1-99F5503B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5 (last 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00149-B568-F483-29CE-8104B901D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Awake, my heart, his triumph tell,</a:t>
            </a:r>
          </a:p>
          <a:p>
            <a:r>
              <a:rPr lang="en-AU" dirty="0"/>
              <a:t>who burst the bonds of death and 	hell;</a:t>
            </a:r>
          </a:p>
          <a:p>
            <a:r>
              <a:rPr lang="en-AU" dirty="0"/>
              <a:t>doubt not his mighty power to save,</a:t>
            </a:r>
          </a:p>
          <a:p>
            <a:r>
              <a:rPr lang="en-AU" dirty="0"/>
              <a:t>look, and behold his empty grave.</a:t>
            </a:r>
          </a:p>
          <a:p>
            <a:r>
              <a:rPr lang="en-AU" dirty="0"/>
              <a:t>With joy his mighty deeds acclaim,</a:t>
            </a:r>
          </a:p>
          <a:p>
            <a:r>
              <a:rPr lang="en-AU" dirty="0"/>
              <a:t>and shout aloud the victor's name.</a:t>
            </a:r>
          </a:p>
          <a:p>
            <a:r>
              <a:rPr lang="en-AU" dirty="0"/>
              <a:t>Your praise forever sing</a:t>
            </a:r>
          </a:p>
          <a:p>
            <a:r>
              <a:rPr lang="en-AU" dirty="0"/>
              <a:t>to Christ, your risen king.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933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9304F5CC-8A1E-421B-9602-617B8450A404}" vid="{0BFE5F65-9EB3-4C05-B71E-96618AA7C2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5</TotalTime>
  <Words>333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LH 104  Awake, my heart, thy praises sing</vt:lpstr>
      <vt:lpstr>Verse 1</vt:lpstr>
      <vt:lpstr>Verse 2</vt:lpstr>
      <vt:lpstr>Verse 3</vt:lpstr>
      <vt:lpstr>Verse 4</vt:lpstr>
      <vt:lpstr>Verse 5 (last verse)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 104  Awake, my heart, thy praises sing</dc:title>
  <dc:creator>Wiltshire, Raphael</dc:creator>
  <cp:lastModifiedBy>Wiltshire, Raphael</cp:lastModifiedBy>
  <cp:revision>1</cp:revision>
  <dcterms:created xsi:type="dcterms:W3CDTF">2023-07-05T06:58:12Z</dcterms:created>
  <dcterms:modified xsi:type="dcterms:W3CDTF">2023-07-05T07:03:24Z</dcterms:modified>
</cp:coreProperties>
</file>