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Lst>
  <p:sldIdLst>
    <p:sldId id="256" r:id="rId3"/>
    <p:sldId id="494" r:id="rId4"/>
    <p:sldId id="495" r:id="rId5"/>
    <p:sldId id="496" r:id="rId6"/>
    <p:sldId id="497" r:id="rId7"/>
    <p:sldId id="498" r:id="rId8"/>
    <p:sldId id="499" r:id="rId9"/>
    <p:sldId id="500" r:id="rId10"/>
    <p:sldId id="501" r:id="rId11"/>
    <p:sldId id="502" r:id="rId12"/>
    <p:sldId id="503" r:id="rId13"/>
    <p:sldId id="504" r:id="rId14"/>
    <p:sldId id="505"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449" r:id="rId64"/>
    <p:sldId id="450" r:id="rId65"/>
    <p:sldId id="451" r:id="rId66"/>
    <p:sldId id="452" r:id="rId67"/>
    <p:sldId id="453" r:id="rId68"/>
    <p:sldId id="454" r:id="rId69"/>
    <p:sldId id="455" r:id="rId70"/>
    <p:sldId id="456" r:id="rId71"/>
    <p:sldId id="457" r:id="rId72"/>
    <p:sldId id="458" r:id="rId73"/>
    <p:sldId id="459" r:id="rId74"/>
    <p:sldId id="460" r:id="rId75"/>
    <p:sldId id="461" r:id="rId76"/>
    <p:sldId id="462" r:id="rId77"/>
    <p:sldId id="463" r:id="rId78"/>
    <p:sldId id="464" r:id="rId79"/>
    <p:sldId id="465" r:id="rId80"/>
    <p:sldId id="466" r:id="rId81"/>
    <p:sldId id="467" r:id="rId82"/>
    <p:sldId id="468" r:id="rId83"/>
    <p:sldId id="469" r:id="rId84"/>
    <p:sldId id="470" r:id="rId85"/>
    <p:sldId id="471" r:id="rId86"/>
    <p:sldId id="472" r:id="rId87"/>
    <p:sldId id="473" r:id="rId88"/>
    <p:sldId id="474" r:id="rId89"/>
    <p:sldId id="475" r:id="rId90"/>
    <p:sldId id="476" r:id="rId91"/>
    <p:sldId id="477" r:id="rId92"/>
    <p:sldId id="478" r:id="rId93"/>
    <p:sldId id="479" r:id="rId94"/>
    <p:sldId id="480" r:id="rId95"/>
    <p:sldId id="481" r:id="rId96"/>
    <p:sldId id="482" r:id="rId97"/>
    <p:sldId id="483" r:id="rId98"/>
    <p:sldId id="484" r:id="rId99"/>
    <p:sldId id="485" r:id="rId100"/>
    <p:sldId id="486" r:id="rId101"/>
    <p:sldId id="487" r:id="rId102"/>
    <p:sldId id="488" r:id="rId103"/>
    <p:sldId id="489" r:id="rId104"/>
    <p:sldId id="490" r:id="rId105"/>
    <p:sldId id="491" r:id="rId106"/>
    <p:sldId id="492" r:id="rId107"/>
    <p:sldId id="493" r:id="rId10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837"/>
    <a:srgbClr val="151E24"/>
    <a:srgbClr val="150745"/>
    <a:srgbClr val="F3B246"/>
    <a:srgbClr val="111119"/>
    <a:srgbClr val="E9BF86"/>
    <a:srgbClr val="E1E0DE"/>
    <a:srgbClr val="F6F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32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5290AF3-C4E3-4FAE-B27B-97688C78DA04}"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D56F776-4D25-44C1-AC9A-83B8952E744E}" type="slidenum">
              <a:rPr lang="en-AU"/>
              <a:pPr>
                <a:defRPr/>
              </a:pPr>
              <a:t>‹#›</a:t>
            </a:fld>
            <a:endParaRPr lang="en-AU"/>
          </a:p>
        </p:txBody>
      </p:sp>
    </p:spTree>
    <p:extLst>
      <p:ext uri="{BB962C8B-B14F-4D97-AF65-F5344CB8AC3E}">
        <p14:creationId xmlns:p14="http://schemas.microsoft.com/office/powerpoint/2010/main" val="394061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D7FDDF9-9B45-4A02-9F28-7F5968428E6C}"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3543718-846C-4569-961B-BD874282C74F}" type="slidenum">
              <a:rPr lang="en-AU"/>
              <a:pPr>
                <a:defRPr/>
              </a:pPr>
              <a:t>‹#›</a:t>
            </a:fld>
            <a:endParaRPr lang="en-AU"/>
          </a:p>
        </p:txBody>
      </p:sp>
    </p:spTree>
    <p:extLst>
      <p:ext uri="{BB962C8B-B14F-4D97-AF65-F5344CB8AC3E}">
        <p14:creationId xmlns:p14="http://schemas.microsoft.com/office/powerpoint/2010/main" val="89647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4A1647D-A8FC-42A5-97B3-024B9E6A3D5A}"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F147145-A688-4837-A363-6BA2A8EA638C}" type="slidenum">
              <a:rPr lang="en-AU"/>
              <a:pPr>
                <a:defRPr/>
              </a:pPr>
              <a:t>‹#›</a:t>
            </a:fld>
            <a:endParaRPr lang="en-AU"/>
          </a:p>
        </p:txBody>
      </p:sp>
    </p:spTree>
    <p:extLst>
      <p:ext uri="{BB962C8B-B14F-4D97-AF65-F5344CB8AC3E}">
        <p14:creationId xmlns:p14="http://schemas.microsoft.com/office/powerpoint/2010/main" val="58114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76C9DF5-34A7-44FB-938D-F394993BA49F}"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0616F35-183B-4584-AFD1-BD8BEE8D49D2}" type="slidenum">
              <a:rPr lang="en-AU"/>
              <a:pPr>
                <a:defRPr/>
              </a:pPr>
              <a:t>‹#›</a:t>
            </a:fld>
            <a:endParaRPr lang="en-AU"/>
          </a:p>
        </p:txBody>
      </p:sp>
    </p:spTree>
    <p:extLst>
      <p:ext uri="{BB962C8B-B14F-4D97-AF65-F5344CB8AC3E}">
        <p14:creationId xmlns:p14="http://schemas.microsoft.com/office/powerpoint/2010/main" val="410453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F0D2422-240D-47C9-B9BE-FD185D700952}"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A4D5072B-FFB2-4786-A178-7DC772C486DC}" type="slidenum">
              <a:rPr lang="en-AU"/>
              <a:pPr>
                <a:defRPr/>
              </a:pPr>
              <a:t>‹#›</a:t>
            </a:fld>
            <a:endParaRPr lang="en-AU"/>
          </a:p>
        </p:txBody>
      </p:sp>
    </p:spTree>
    <p:extLst>
      <p:ext uri="{BB962C8B-B14F-4D97-AF65-F5344CB8AC3E}">
        <p14:creationId xmlns:p14="http://schemas.microsoft.com/office/powerpoint/2010/main" val="851673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D3BFF52-191A-4CED-ABFF-FA5F63B3B6AC}"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77BCF13-9063-4130-BEFC-3F89014E00BE}" type="slidenum">
              <a:rPr lang="en-AU"/>
              <a:pPr>
                <a:defRPr/>
              </a:pPr>
              <a:t>‹#›</a:t>
            </a:fld>
            <a:endParaRPr lang="en-AU"/>
          </a:p>
        </p:txBody>
      </p:sp>
    </p:spTree>
    <p:extLst>
      <p:ext uri="{BB962C8B-B14F-4D97-AF65-F5344CB8AC3E}">
        <p14:creationId xmlns:p14="http://schemas.microsoft.com/office/powerpoint/2010/main" val="2286006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21E4355D-A37E-47EF-9089-53DE0A84690A}" type="datetimeFigureOut">
              <a:rPr lang="en-AU"/>
              <a:pPr>
                <a:defRPr/>
              </a:pPr>
              <a:t>27/11/2020</a:t>
            </a:fld>
            <a:endParaRPr lang="en-AU"/>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E9313AA-3701-45E3-B47D-EED6B84F0A3D}" type="slidenum">
              <a:rPr lang="en-AU"/>
              <a:pPr>
                <a:defRPr/>
              </a:pPr>
              <a:t>‹#›</a:t>
            </a:fld>
            <a:endParaRPr lang="en-AU"/>
          </a:p>
        </p:txBody>
      </p:sp>
    </p:spTree>
    <p:extLst>
      <p:ext uri="{BB962C8B-B14F-4D97-AF65-F5344CB8AC3E}">
        <p14:creationId xmlns:p14="http://schemas.microsoft.com/office/powerpoint/2010/main" val="1393642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07B6D66-C417-4374-85C8-ACCC308F6681}" type="datetimeFigureOut">
              <a:rPr lang="en-AU"/>
              <a:pPr>
                <a:defRPr/>
              </a:pPr>
              <a:t>27/11/2020</a:t>
            </a:fld>
            <a:endParaRPr lang="en-AU"/>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A952C070-8563-4B00-9E6B-946ED3A0B3E9}" type="slidenum">
              <a:rPr lang="en-AU"/>
              <a:pPr>
                <a:defRPr/>
              </a:pPr>
              <a:t>‹#›</a:t>
            </a:fld>
            <a:endParaRPr lang="en-AU"/>
          </a:p>
        </p:txBody>
      </p:sp>
    </p:spTree>
    <p:extLst>
      <p:ext uri="{BB962C8B-B14F-4D97-AF65-F5344CB8AC3E}">
        <p14:creationId xmlns:p14="http://schemas.microsoft.com/office/powerpoint/2010/main" val="2577706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10CB4E5-22AB-4AB2-88A8-C03988405085}" type="datetimeFigureOut">
              <a:rPr lang="en-AU"/>
              <a:pPr>
                <a:defRPr/>
              </a:pPr>
              <a:t>27/11/2020</a:t>
            </a:fld>
            <a:endParaRPr lang="en-AU"/>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25660ED-71CB-40C5-B6CB-0EB9699F9BF5}" type="slidenum">
              <a:rPr lang="en-AU"/>
              <a:pPr>
                <a:defRPr/>
              </a:pPr>
              <a:t>‹#›</a:t>
            </a:fld>
            <a:endParaRPr lang="en-AU"/>
          </a:p>
        </p:txBody>
      </p:sp>
    </p:spTree>
    <p:extLst>
      <p:ext uri="{BB962C8B-B14F-4D97-AF65-F5344CB8AC3E}">
        <p14:creationId xmlns:p14="http://schemas.microsoft.com/office/powerpoint/2010/main" val="83888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DB61D99-D2D6-459C-B364-C836B5537070}" type="datetimeFigureOut">
              <a:rPr lang="en-AU"/>
              <a:pPr>
                <a:defRPr/>
              </a:pPr>
              <a:t>27/11/2020</a:t>
            </a:fld>
            <a:endParaRPr lang="en-AU"/>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C56D2C1-281D-471B-8531-8D295E9F401D}" type="slidenum">
              <a:rPr lang="en-AU"/>
              <a:pPr>
                <a:defRPr/>
              </a:pPr>
              <a:t>‹#›</a:t>
            </a:fld>
            <a:endParaRPr lang="en-AU"/>
          </a:p>
        </p:txBody>
      </p:sp>
    </p:spTree>
    <p:extLst>
      <p:ext uri="{BB962C8B-B14F-4D97-AF65-F5344CB8AC3E}">
        <p14:creationId xmlns:p14="http://schemas.microsoft.com/office/powerpoint/2010/main" val="3576898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50A859F-8A22-4629-84BA-6D0C12829956}" type="datetimeFigureOut">
              <a:rPr lang="en-AU"/>
              <a:pPr>
                <a:defRPr/>
              </a:pPr>
              <a:t>27/11/2020</a:t>
            </a:fld>
            <a:endParaRPr lang="en-AU"/>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BD0EA53-B42B-45F5-BB79-9A4F5BE27A82}" type="slidenum">
              <a:rPr lang="en-AU"/>
              <a:pPr>
                <a:defRPr/>
              </a:pPr>
              <a:t>‹#›</a:t>
            </a:fld>
            <a:endParaRPr lang="en-AU"/>
          </a:p>
        </p:txBody>
      </p:sp>
    </p:spTree>
    <p:extLst>
      <p:ext uri="{BB962C8B-B14F-4D97-AF65-F5344CB8AC3E}">
        <p14:creationId xmlns:p14="http://schemas.microsoft.com/office/powerpoint/2010/main" val="52066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16FBA4D-D012-47D2-AB6B-39131B56CD91}"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4270847-CD51-4BE9-94BC-AD323D7490DC}" type="slidenum">
              <a:rPr lang="en-AU"/>
              <a:pPr>
                <a:defRPr/>
              </a:pPr>
              <a:t>‹#›</a:t>
            </a:fld>
            <a:endParaRPr lang="en-AU"/>
          </a:p>
        </p:txBody>
      </p:sp>
    </p:spTree>
    <p:extLst>
      <p:ext uri="{BB962C8B-B14F-4D97-AF65-F5344CB8AC3E}">
        <p14:creationId xmlns:p14="http://schemas.microsoft.com/office/powerpoint/2010/main" val="1557189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512E2DC-AF0F-4F01-A8A0-B75D0B22B25B}" type="datetimeFigureOut">
              <a:rPr lang="en-AU"/>
              <a:pPr>
                <a:defRPr/>
              </a:pPr>
              <a:t>27/11/2020</a:t>
            </a:fld>
            <a:endParaRPr lang="en-AU"/>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8A83C1F-6B1D-43B8-8931-9DBE20BFCDE0}" type="slidenum">
              <a:rPr lang="en-AU"/>
              <a:pPr>
                <a:defRPr/>
              </a:pPr>
              <a:t>‹#›</a:t>
            </a:fld>
            <a:endParaRPr lang="en-AU"/>
          </a:p>
        </p:txBody>
      </p:sp>
    </p:spTree>
    <p:extLst>
      <p:ext uri="{BB962C8B-B14F-4D97-AF65-F5344CB8AC3E}">
        <p14:creationId xmlns:p14="http://schemas.microsoft.com/office/powerpoint/2010/main" val="341886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1BB37CF-1BE8-4D09-9779-1203302438F8}"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716170E-4A5D-4DD0-95B9-71C355B4FB08}" type="slidenum">
              <a:rPr lang="en-AU"/>
              <a:pPr>
                <a:defRPr/>
              </a:pPr>
              <a:t>‹#›</a:t>
            </a:fld>
            <a:endParaRPr lang="en-AU"/>
          </a:p>
        </p:txBody>
      </p:sp>
    </p:spTree>
    <p:extLst>
      <p:ext uri="{BB962C8B-B14F-4D97-AF65-F5344CB8AC3E}">
        <p14:creationId xmlns:p14="http://schemas.microsoft.com/office/powerpoint/2010/main" val="313998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4F2FBC3-0F16-447E-A595-8F519001BBB8}"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222EB66-85B6-418D-AE19-7EACE6C890DE}" type="slidenum">
              <a:rPr lang="en-AU"/>
              <a:pPr>
                <a:defRPr/>
              </a:pPr>
              <a:t>‹#›</a:t>
            </a:fld>
            <a:endParaRPr lang="en-AU"/>
          </a:p>
        </p:txBody>
      </p:sp>
    </p:spTree>
    <p:extLst>
      <p:ext uri="{BB962C8B-B14F-4D97-AF65-F5344CB8AC3E}">
        <p14:creationId xmlns:p14="http://schemas.microsoft.com/office/powerpoint/2010/main" val="116169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BEC6EB1C-01FB-44A8-9B4A-CBDB29D48E26}" type="datetimeFigureOut">
              <a:rPr lang="en-AU"/>
              <a:pPr>
                <a:defRPr/>
              </a:pPr>
              <a:t>27/11/2020</a:t>
            </a:fld>
            <a:endParaRPr lang="en-AU"/>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AACB33A-62AB-4B3A-84FA-A0ED2A3354D2}" type="slidenum">
              <a:rPr lang="en-AU"/>
              <a:pPr>
                <a:defRPr/>
              </a:pPr>
              <a:t>‹#›</a:t>
            </a:fld>
            <a:endParaRPr lang="en-AU"/>
          </a:p>
        </p:txBody>
      </p:sp>
    </p:spTree>
    <p:extLst>
      <p:ext uri="{BB962C8B-B14F-4D97-AF65-F5344CB8AC3E}">
        <p14:creationId xmlns:p14="http://schemas.microsoft.com/office/powerpoint/2010/main" val="300742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19AC775-0EEF-4D97-AA67-D839C0CA3FDD}" type="datetimeFigureOut">
              <a:rPr lang="en-AU"/>
              <a:pPr>
                <a:defRPr/>
              </a:pPr>
              <a:t>27/11/2020</a:t>
            </a:fld>
            <a:endParaRPr lang="en-AU"/>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FA86963-3615-4B79-8865-0BBAE1625686}" type="slidenum">
              <a:rPr lang="en-AU"/>
              <a:pPr>
                <a:defRPr/>
              </a:pPr>
              <a:t>‹#›</a:t>
            </a:fld>
            <a:endParaRPr lang="en-AU"/>
          </a:p>
        </p:txBody>
      </p:sp>
    </p:spTree>
    <p:extLst>
      <p:ext uri="{BB962C8B-B14F-4D97-AF65-F5344CB8AC3E}">
        <p14:creationId xmlns:p14="http://schemas.microsoft.com/office/powerpoint/2010/main" val="1408552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2BB8B29-C278-43E2-A350-73A8C18A4476}" type="datetimeFigureOut">
              <a:rPr lang="en-AU"/>
              <a:pPr>
                <a:defRPr/>
              </a:pPr>
              <a:t>27/11/2020</a:t>
            </a:fld>
            <a:endParaRPr lang="en-AU"/>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DDE85F6-458A-43D4-B603-88E481882F60}" type="slidenum">
              <a:rPr lang="en-AU"/>
              <a:pPr>
                <a:defRPr/>
              </a:pPr>
              <a:t>‹#›</a:t>
            </a:fld>
            <a:endParaRPr lang="en-AU"/>
          </a:p>
        </p:txBody>
      </p:sp>
    </p:spTree>
    <p:extLst>
      <p:ext uri="{BB962C8B-B14F-4D97-AF65-F5344CB8AC3E}">
        <p14:creationId xmlns:p14="http://schemas.microsoft.com/office/powerpoint/2010/main" val="311409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E32350B-94F0-4300-8638-E177372F3D2A}" type="datetimeFigureOut">
              <a:rPr lang="en-AU"/>
              <a:pPr>
                <a:defRPr/>
              </a:pPr>
              <a:t>27/11/2020</a:t>
            </a:fld>
            <a:endParaRPr lang="en-AU"/>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9AFA61B-9C71-4B5B-9239-0AD0A441CA29}" type="slidenum">
              <a:rPr lang="en-AU"/>
              <a:pPr>
                <a:defRPr/>
              </a:pPr>
              <a:t>‹#›</a:t>
            </a:fld>
            <a:endParaRPr lang="en-AU"/>
          </a:p>
        </p:txBody>
      </p:sp>
    </p:spTree>
    <p:extLst>
      <p:ext uri="{BB962C8B-B14F-4D97-AF65-F5344CB8AC3E}">
        <p14:creationId xmlns:p14="http://schemas.microsoft.com/office/powerpoint/2010/main" val="390191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B1017DA-BFBE-45FE-B5C3-77D900AC768C}" type="datetimeFigureOut">
              <a:rPr lang="en-AU"/>
              <a:pPr>
                <a:defRPr/>
              </a:pPr>
              <a:t>27/11/2020</a:t>
            </a:fld>
            <a:endParaRPr lang="en-AU"/>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1E96213-83BB-4B97-8004-AEE4D68C2A25}" type="slidenum">
              <a:rPr lang="en-AU"/>
              <a:pPr>
                <a:defRPr/>
              </a:pPr>
              <a:t>‹#›</a:t>
            </a:fld>
            <a:endParaRPr lang="en-AU"/>
          </a:p>
        </p:txBody>
      </p:sp>
    </p:spTree>
    <p:extLst>
      <p:ext uri="{BB962C8B-B14F-4D97-AF65-F5344CB8AC3E}">
        <p14:creationId xmlns:p14="http://schemas.microsoft.com/office/powerpoint/2010/main" val="226614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C9749E8-09EE-46C4-830D-1AD667809CB8}" type="datetimeFigureOut">
              <a:rPr lang="en-AU"/>
              <a:pPr>
                <a:defRPr/>
              </a:pPr>
              <a:t>27/11/2020</a:t>
            </a:fld>
            <a:endParaRPr lang="en-AU"/>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BAC8458-D22D-46F0-B364-24FADAB8FE82}" type="slidenum">
              <a:rPr lang="en-AU"/>
              <a:pPr>
                <a:defRPr/>
              </a:pPr>
              <a:t>‹#›</a:t>
            </a:fld>
            <a:endParaRPr lang="en-AU"/>
          </a:p>
        </p:txBody>
      </p:sp>
    </p:spTree>
    <p:extLst>
      <p:ext uri="{BB962C8B-B14F-4D97-AF65-F5344CB8AC3E}">
        <p14:creationId xmlns:p14="http://schemas.microsoft.com/office/powerpoint/2010/main" val="291201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A3CEE61-DCAD-4006-83BF-83F95A6223FB}" type="datetimeFigureOut">
              <a:rPr lang="en-AU"/>
              <a:pPr>
                <a:defRPr/>
              </a:pPr>
              <a:t>27/11/2020</a:t>
            </a:fld>
            <a:endParaRPr lang="en-AU"/>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44B6D87-5B28-440D-B5FE-65D89CBA87BC}" type="slidenum">
              <a:rPr lang="en-AU"/>
              <a:pPr>
                <a:defRPr/>
              </a:pPr>
              <a:t>‹#›</a:t>
            </a:fld>
            <a:endParaRPr lang="en-AU"/>
          </a:p>
        </p:txBody>
      </p:sp>
    </p:spTree>
    <p:extLst>
      <p:ext uri="{BB962C8B-B14F-4D97-AF65-F5344CB8AC3E}">
        <p14:creationId xmlns:p14="http://schemas.microsoft.com/office/powerpoint/2010/main" val="91557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111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446213"/>
            <a:ext cx="78867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10"/>
          <p:cNvPicPr>
            <a:picLocks noChangeAspect="1"/>
          </p:cNvPicPr>
          <p:nvPr userDrawn="1"/>
        </p:nvPicPr>
        <p:blipFill>
          <a:blip r:embed="rId13">
            <a:extLst>
              <a:ext uri="{28A0092B-C50C-407E-A947-70E740481C1C}">
                <a14:useLocalDpi xmlns:a14="http://schemas.microsoft.com/office/drawing/2010/main" val="0"/>
              </a:ext>
            </a:extLst>
          </a:blip>
          <a:srcRect r="92923"/>
          <a:stretch>
            <a:fillRect/>
          </a:stretch>
        </p:blipFill>
        <p:spPr bwMode="auto">
          <a:xfrm>
            <a:off x="0" y="22225"/>
            <a:ext cx="484188"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algn="l" defTabSz="450850" rtl="0" eaLnBrk="0" fontAlgn="base" hangingPunct="0">
        <a:lnSpc>
          <a:spcPct val="90000"/>
        </a:lnSpc>
        <a:spcBef>
          <a:spcPct val="0"/>
        </a:spcBef>
        <a:spcAft>
          <a:spcPct val="0"/>
        </a:spcAft>
        <a:buFont typeface="Arial" panose="020B0604020202020204" pitchFamily="34" charset="0"/>
        <a:defRPr sz="4000" kern="1200">
          <a:solidFill>
            <a:schemeClr val="tx1"/>
          </a:solidFill>
          <a:latin typeface="+mn-lt"/>
          <a:ea typeface="+mn-ea"/>
          <a:cs typeface="+mn-cs"/>
        </a:defRPr>
      </a:lvl1pPr>
      <a:lvl2pPr marL="457200" algn="l" defTabSz="450850" rtl="0" eaLnBrk="0" fontAlgn="base" hangingPunct="0">
        <a:lnSpc>
          <a:spcPct val="90000"/>
        </a:lnSpc>
        <a:spcBef>
          <a:spcPct val="0"/>
        </a:spcBef>
        <a:spcAft>
          <a:spcPct val="0"/>
        </a:spcAft>
        <a:buFont typeface="Arial" panose="020B0604020202020204" pitchFamily="34" charset="0"/>
        <a:defRPr sz="3600" kern="1200">
          <a:solidFill>
            <a:schemeClr val="tx1"/>
          </a:solidFill>
          <a:latin typeface="+mn-lt"/>
          <a:ea typeface="+mn-ea"/>
          <a:cs typeface="+mn-cs"/>
        </a:defRPr>
      </a:lvl2pPr>
      <a:lvl3pPr marL="914400" algn="l" defTabSz="450850" rtl="0" eaLnBrk="0" fontAlgn="base" hangingPunct="0">
        <a:lnSpc>
          <a:spcPct val="90000"/>
        </a:lnSpc>
        <a:spcBef>
          <a:spcPct val="0"/>
        </a:spcBef>
        <a:spcAft>
          <a:spcPct val="0"/>
        </a:spcAft>
        <a:buFont typeface="Arial" panose="020B0604020202020204" pitchFamily="34" charset="0"/>
        <a:defRPr sz="3200" kern="1200">
          <a:solidFill>
            <a:schemeClr val="tx1"/>
          </a:solidFill>
          <a:latin typeface="+mn-lt"/>
          <a:ea typeface="+mn-ea"/>
          <a:cs typeface="+mn-cs"/>
        </a:defRPr>
      </a:lvl3pPr>
      <a:lvl4pPr marL="1371600" algn="l" defTabSz="450850" rtl="0" eaLnBrk="0" fontAlgn="base" hangingPunct="0">
        <a:lnSpc>
          <a:spcPct val="90000"/>
        </a:lnSpc>
        <a:spcBef>
          <a:spcPct val="0"/>
        </a:spcBef>
        <a:spcAft>
          <a:spcPct val="0"/>
        </a:spcAft>
        <a:buFont typeface="Arial" panose="020B0604020202020204" pitchFamily="34" charset="0"/>
        <a:defRPr sz="2800" kern="1200">
          <a:solidFill>
            <a:schemeClr val="tx1"/>
          </a:solidFill>
          <a:latin typeface="+mn-lt"/>
          <a:ea typeface="+mn-ea"/>
          <a:cs typeface="+mn-cs"/>
        </a:defRPr>
      </a:lvl4pPr>
      <a:lvl5pPr marL="1828800" algn="l" defTabSz="450850" rtl="0" eaLnBrk="0" fontAlgn="base" hangingPunct="0">
        <a:lnSpc>
          <a:spcPct val="90000"/>
        </a:lnSpc>
        <a:spcBef>
          <a:spcPct val="0"/>
        </a:spcBef>
        <a:spcAft>
          <a:spcPct val="0"/>
        </a:spcAft>
        <a:buFont typeface="Arial" panose="020B0604020202020204" pitchFamily="34" charset="0"/>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1111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628650" y="1446213"/>
            <a:ext cx="78867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11" name="Picture 10"/>
          <p:cNvPicPr>
            <a:picLocks noChangeAspect="1"/>
          </p:cNvPicPr>
          <p:nvPr userDrawn="1"/>
        </p:nvPicPr>
        <p:blipFill rotWithShape="1">
          <a:blip r:embed="rId13">
            <a:extLst>
              <a:ext uri="{28A0092B-C50C-407E-A947-70E740481C1C}">
                <a14:useLocalDpi xmlns:a14="http://schemas.microsoft.com/office/drawing/2010/main" val="0"/>
              </a:ext>
            </a:extLst>
          </a:blip>
          <a:srcRect r="92923"/>
          <a:stretch/>
        </p:blipFill>
        <p:spPr>
          <a:xfrm>
            <a:off x="0" y="22745"/>
            <a:ext cx="483704" cy="6835255"/>
          </a:xfrm>
          <a:prstGeom prst="rect">
            <a:avLst/>
          </a:prstGeom>
        </p:spPr>
      </p:pic>
    </p:spTree>
    <p:extLst>
      <p:ext uri="{BB962C8B-B14F-4D97-AF65-F5344CB8AC3E}">
        <p14:creationId xmlns:p14="http://schemas.microsoft.com/office/powerpoint/2010/main" val="446332280"/>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algn="l" defTabSz="450850" rtl="0" eaLnBrk="0" fontAlgn="base" hangingPunct="0">
        <a:lnSpc>
          <a:spcPct val="90000"/>
        </a:lnSpc>
        <a:spcBef>
          <a:spcPct val="0"/>
        </a:spcBef>
        <a:spcAft>
          <a:spcPct val="0"/>
        </a:spcAft>
        <a:buFont typeface="Arial" panose="020B0604020202020204" pitchFamily="34" charset="0"/>
        <a:defRPr sz="4000" kern="1200">
          <a:solidFill>
            <a:schemeClr val="tx1"/>
          </a:solidFill>
          <a:latin typeface="+mn-lt"/>
          <a:ea typeface="+mn-ea"/>
          <a:cs typeface="+mn-cs"/>
        </a:defRPr>
      </a:lvl1pPr>
      <a:lvl2pPr marL="457200" algn="l" defTabSz="450850" rtl="0" eaLnBrk="0" fontAlgn="base" hangingPunct="0">
        <a:lnSpc>
          <a:spcPct val="90000"/>
        </a:lnSpc>
        <a:spcBef>
          <a:spcPct val="0"/>
        </a:spcBef>
        <a:spcAft>
          <a:spcPct val="0"/>
        </a:spcAft>
        <a:buFont typeface="Arial" panose="020B0604020202020204" pitchFamily="34" charset="0"/>
        <a:defRPr sz="3600" kern="1200">
          <a:solidFill>
            <a:schemeClr val="tx1"/>
          </a:solidFill>
          <a:latin typeface="+mn-lt"/>
          <a:ea typeface="+mn-ea"/>
          <a:cs typeface="+mn-cs"/>
        </a:defRPr>
      </a:lvl2pPr>
      <a:lvl3pPr marL="914400" algn="l" defTabSz="450850" rtl="0" eaLnBrk="0" fontAlgn="base" hangingPunct="0">
        <a:lnSpc>
          <a:spcPct val="90000"/>
        </a:lnSpc>
        <a:spcBef>
          <a:spcPct val="0"/>
        </a:spcBef>
        <a:spcAft>
          <a:spcPct val="0"/>
        </a:spcAft>
        <a:buFont typeface="Arial" panose="020B0604020202020204" pitchFamily="34" charset="0"/>
        <a:defRPr sz="3200" kern="1200">
          <a:solidFill>
            <a:schemeClr val="tx1"/>
          </a:solidFill>
          <a:latin typeface="+mn-lt"/>
          <a:ea typeface="+mn-ea"/>
          <a:cs typeface="+mn-cs"/>
        </a:defRPr>
      </a:lvl3pPr>
      <a:lvl4pPr marL="1371600" algn="l" defTabSz="450850" rtl="0" eaLnBrk="0" fontAlgn="base" hangingPunct="0">
        <a:lnSpc>
          <a:spcPct val="90000"/>
        </a:lnSpc>
        <a:spcBef>
          <a:spcPct val="0"/>
        </a:spcBef>
        <a:spcAft>
          <a:spcPct val="0"/>
        </a:spcAft>
        <a:buFont typeface="Arial" panose="020B0604020202020204" pitchFamily="34" charset="0"/>
        <a:defRPr sz="2800" kern="1200">
          <a:solidFill>
            <a:schemeClr val="tx1"/>
          </a:solidFill>
          <a:latin typeface="+mn-lt"/>
          <a:ea typeface="+mn-ea"/>
          <a:cs typeface="+mn-cs"/>
        </a:defRPr>
      </a:lvl4pPr>
      <a:lvl5pPr marL="1828800" algn="l" defTabSz="450850" rtl="0" eaLnBrk="0" fontAlgn="base" hangingPunct="0">
        <a:lnSpc>
          <a:spcPct val="90000"/>
        </a:lnSpc>
        <a:spcBef>
          <a:spcPct val="0"/>
        </a:spcBef>
        <a:spcAft>
          <a:spcPct val="0"/>
        </a:spcAft>
        <a:buFont typeface="Arial" panose="020B0604020202020204" pitchFamily="34" charset="0"/>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jpeg"/><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image" Target="../media/image1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3.jp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p3"/><Relationship Id="rId1" Type="http://schemas.openxmlformats.org/officeDocument/2006/relationships/audio" Target="NULL"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43837"/>
        </a:solidFill>
        <a:effectLst/>
      </p:bgPr>
    </p:bg>
    <p:spTree>
      <p:nvGrpSpPr>
        <p:cNvPr id="1" name=""/>
        <p:cNvGrpSpPr/>
        <p:nvPr/>
      </p:nvGrpSpPr>
      <p:grpSpPr>
        <a:xfrm>
          <a:off x="0" y="0"/>
          <a:ext cx="0" cy="0"/>
          <a:chOff x="0" y="0"/>
          <a:chExt cx="0" cy="0"/>
        </a:xfrm>
      </p:grpSpPr>
      <p:sp>
        <p:nvSpPr>
          <p:cNvPr id="13314" name="Title 1"/>
          <p:cNvSpPr>
            <a:spLocks noGrp="1"/>
          </p:cNvSpPr>
          <p:nvPr>
            <p:ph type="ctrTitle"/>
          </p:nvPr>
        </p:nvSpPr>
        <p:spPr>
          <a:xfrm>
            <a:off x="679450" y="4192588"/>
            <a:ext cx="7772400" cy="2387600"/>
          </a:xfrm>
        </p:spPr>
        <p:txBody>
          <a:bodyPr/>
          <a:lstStyle/>
          <a:p>
            <a:pPr eaLnBrk="1" hangingPunct="1"/>
            <a:r>
              <a:rPr lang="en-GB" altLang="en-US" sz="4800" smtClean="0"/>
              <a:t>Christmas Lessons and Carols</a:t>
            </a:r>
            <a:endParaRPr lang="en-AU" altLang="en-US" sz="4800" smtClean="0"/>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409575"/>
            <a:ext cx="54006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628650" y="530225"/>
            <a:ext cx="7886700" cy="5802313"/>
          </a:xfrm>
        </p:spPr>
        <p:txBody>
          <a:bodyPr/>
          <a:lstStyle/>
          <a:p>
            <a:pPr eaLnBrk="1" hangingPunct="1"/>
            <a:r>
              <a:rPr lang="en-US" altLang="en-US" sz="3600" dirty="0" smtClean="0"/>
              <a:t>But first let us pray to God for the needs of the whole world. </a:t>
            </a:r>
            <a:br>
              <a:rPr lang="en-US" altLang="en-US" sz="3600" dirty="0" smtClean="0"/>
            </a:br>
            <a:r>
              <a:rPr lang="en-US" altLang="en-US" sz="3600" dirty="0" smtClean="0"/>
              <a:t>Heavenly Father, bring peace and goodwill among all people, so that we may learn to love one another, as your children.</a:t>
            </a:r>
            <a:endParaRPr lang="en-AU" altLang="en-US" sz="3600" dirty="0" smtClean="0"/>
          </a:p>
        </p:txBody>
      </p:sp>
    </p:spTree>
    <p:extLst>
      <p:ext uri="{BB962C8B-B14F-4D97-AF65-F5344CB8AC3E}">
        <p14:creationId xmlns:p14="http://schemas.microsoft.com/office/powerpoint/2010/main" val="3461074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AU" altLang="en-US" smtClean="0"/>
              <a:t>Verse 1</a:t>
            </a:r>
          </a:p>
        </p:txBody>
      </p:sp>
      <p:sp>
        <p:nvSpPr>
          <p:cNvPr id="113667" name="Content Placeholder 2"/>
          <p:cNvSpPr>
            <a:spLocks noGrp="1"/>
          </p:cNvSpPr>
          <p:nvPr>
            <p:ph idx="1"/>
          </p:nvPr>
        </p:nvSpPr>
        <p:spPr/>
        <p:txBody>
          <a:bodyPr/>
          <a:lstStyle/>
          <a:p>
            <a:pPr eaLnBrk="1" hangingPunct="1"/>
            <a:r>
              <a:rPr lang="en-GB" altLang="en-US" smtClean="0"/>
              <a:t>O come, all ye faithful,</a:t>
            </a:r>
          </a:p>
          <a:p>
            <a:pPr eaLnBrk="1" hangingPunct="1"/>
            <a:r>
              <a:rPr lang="en-GB" altLang="en-US" smtClean="0"/>
              <a:t>Joyful and triumphant,</a:t>
            </a:r>
          </a:p>
          <a:p>
            <a:pPr eaLnBrk="1" hangingPunct="1"/>
            <a:r>
              <a:rPr lang="en-GB" altLang="en-US" smtClean="0"/>
              <a:t>O come ye, O come ye to Bethlehem;</a:t>
            </a:r>
          </a:p>
          <a:p>
            <a:pPr eaLnBrk="1" hangingPunct="1"/>
            <a:r>
              <a:rPr lang="en-GB" altLang="en-US" smtClean="0"/>
              <a:t>Come and behold him,</a:t>
            </a:r>
          </a:p>
          <a:p>
            <a:pPr eaLnBrk="1" hangingPunct="1"/>
            <a:r>
              <a:rPr lang="en-GB" altLang="en-US" smtClean="0"/>
              <a:t>Born the King of angels:</a:t>
            </a:r>
          </a:p>
          <a:p>
            <a:pPr eaLnBrk="1" hangingPunct="1"/>
            <a:endParaRPr lang="en-AU" altLang="en-US" smtClean="0"/>
          </a:p>
        </p:txBody>
      </p:sp>
    </p:spTree>
    <p:extLst>
      <p:ext uri="{BB962C8B-B14F-4D97-AF65-F5344CB8AC3E}">
        <p14:creationId xmlns:p14="http://schemas.microsoft.com/office/powerpoint/2010/main" val="3217364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endParaRPr lang="en-AU" altLang="en-US" smtClean="0"/>
          </a:p>
        </p:txBody>
      </p:sp>
      <p:sp>
        <p:nvSpPr>
          <p:cNvPr id="114691" name="Content Placeholder 2"/>
          <p:cNvSpPr>
            <a:spLocks noGrp="1"/>
          </p:cNvSpPr>
          <p:nvPr>
            <p:ph idx="1"/>
          </p:nvPr>
        </p:nvSpPr>
        <p:spPr/>
        <p:txBody>
          <a:bodyPr/>
          <a:lstStyle/>
          <a:p>
            <a:pPr eaLnBrk="1" hangingPunct="1"/>
            <a:r>
              <a:rPr lang="en-GB" altLang="en-US" smtClean="0"/>
              <a:t>O come, let us adore Him,</a:t>
            </a:r>
          </a:p>
          <a:p>
            <a:pPr eaLnBrk="1" hangingPunct="1"/>
            <a:r>
              <a:rPr lang="en-GB" altLang="en-US" smtClean="0"/>
              <a:t>O come, let us adore Him,</a:t>
            </a:r>
          </a:p>
          <a:p>
            <a:pPr eaLnBrk="1" hangingPunct="1"/>
            <a:r>
              <a:rPr lang="en-GB" altLang="en-US" smtClean="0"/>
              <a:t>O come, let us adore Him, </a:t>
            </a:r>
          </a:p>
          <a:p>
            <a:pPr eaLnBrk="1" hangingPunct="1"/>
            <a:r>
              <a:rPr lang="en-GB" altLang="en-US" smtClean="0"/>
              <a:t>Christ the Lord!</a:t>
            </a:r>
          </a:p>
          <a:p>
            <a:pPr eaLnBrk="1" hangingPunct="1"/>
            <a:endParaRPr lang="en-AU" altLang="en-US" smtClean="0"/>
          </a:p>
        </p:txBody>
      </p:sp>
    </p:spTree>
    <p:extLst>
      <p:ext uri="{BB962C8B-B14F-4D97-AF65-F5344CB8AC3E}">
        <p14:creationId xmlns:p14="http://schemas.microsoft.com/office/powerpoint/2010/main" val="3712967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AU" altLang="en-US" smtClean="0"/>
              <a:t>Verse 2</a:t>
            </a:r>
          </a:p>
        </p:txBody>
      </p:sp>
      <p:sp>
        <p:nvSpPr>
          <p:cNvPr id="115715" name="Content Placeholder 2"/>
          <p:cNvSpPr>
            <a:spLocks noGrp="1"/>
          </p:cNvSpPr>
          <p:nvPr>
            <p:ph idx="1"/>
          </p:nvPr>
        </p:nvSpPr>
        <p:spPr/>
        <p:txBody>
          <a:bodyPr/>
          <a:lstStyle/>
          <a:p>
            <a:pPr eaLnBrk="1" hangingPunct="1"/>
            <a:r>
              <a:rPr lang="en-GB" altLang="en-US" smtClean="0"/>
              <a:t>God of God,</a:t>
            </a:r>
          </a:p>
          <a:p>
            <a:pPr eaLnBrk="1" hangingPunct="1"/>
            <a:r>
              <a:rPr lang="en-GB" altLang="en-US" smtClean="0"/>
              <a:t>Light of light,</a:t>
            </a:r>
          </a:p>
          <a:p>
            <a:pPr eaLnBrk="1" hangingPunct="1"/>
            <a:r>
              <a:rPr lang="en-GB" altLang="en-US" smtClean="0"/>
              <a:t>Lo, he abhors not the virgin’s womb;</a:t>
            </a:r>
          </a:p>
          <a:p>
            <a:pPr eaLnBrk="1" hangingPunct="1"/>
            <a:r>
              <a:rPr lang="en-GB" altLang="en-US" smtClean="0"/>
              <a:t>Very God, </a:t>
            </a:r>
          </a:p>
          <a:p>
            <a:pPr eaLnBrk="1" hangingPunct="1"/>
            <a:r>
              <a:rPr lang="en-GB" altLang="en-US" smtClean="0"/>
              <a:t>Begotten, nor created:</a:t>
            </a:r>
          </a:p>
          <a:p>
            <a:pPr eaLnBrk="1" hangingPunct="1"/>
            <a:endParaRPr lang="en-AU" altLang="en-US" smtClean="0"/>
          </a:p>
        </p:txBody>
      </p:sp>
    </p:spTree>
    <p:extLst>
      <p:ext uri="{BB962C8B-B14F-4D97-AF65-F5344CB8AC3E}">
        <p14:creationId xmlns:p14="http://schemas.microsoft.com/office/powerpoint/2010/main" val="4189733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endParaRPr lang="en-AU" altLang="en-US" smtClean="0"/>
          </a:p>
        </p:txBody>
      </p:sp>
      <p:sp>
        <p:nvSpPr>
          <p:cNvPr id="116739" name="Content Placeholder 2"/>
          <p:cNvSpPr>
            <a:spLocks noGrp="1"/>
          </p:cNvSpPr>
          <p:nvPr>
            <p:ph idx="1"/>
          </p:nvPr>
        </p:nvSpPr>
        <p:spPr/>
        <p:txBody>
          <a:bodyPr/>
          <a:lstStyle/>
          <a:p>
            <a:pPr eaLnBrk="1" hangingPunct="1"/>
            <a:r>
              <a:rPr lang="en-GB" altLang="en-US" smtClean="0"/>
              <a:t>O come, let us adore Him,</a:t>
            </a:r>
          </a:p>
          <a:p>
            <a:pPr eaLnBrk="1" hangingPunct="1"/>
            <a:r>
              <a:rPr lang="en-GB" altLang="en-US" smtClean="0"/>
              <a:t>O come, let us adore Him,</a:t>
            </a:r>
          </a:p>
          <a:p>
            <a:pPr eaLnBrk="1" hangingPunct="1"/>
            <a:r>
              <a:rPr lang="en-GB" altLang="en-US" smtClean="0"/>
              <a:t>O come, let us adore Him, </a:t>
            </a:r>
          </a:p>
          <a:p>
            <a:pPr eaLnBrk="1" hangingPunct="1"/>
            <a:r>
              <a:rPr lang="en-GB" altLang="en-US" smtClean="0"/>
              <a:t>Christ the Lord!</a:t>
            </a:r>
          </a:p>
          <a:p>
            <a:pPr eaLnBrk="1" hangingPunct="1"/>
            <a:endParaRPr lang="en-AU" altLang="en-US" smtClean="0"/>
          </a:p>
        </p:txBody>
      </p:sp>
    </p:spTree>
    <p:extLst>
      <p:ext uri="{BB962C8B-B14F-4D97-AF65-F5344CB8AC3E}">
        <p14:creationId xmlns:p14="http://schemas.microsoft.com/office/powerpoint/2010/main" val="1324711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AU" altLang="en-US" smtClean="0"/>
              <a:t>Verse 3</a:t>
            </a:r>
          </a:p>
        </p:txBody>
      </p:sp>
      <p:sp>
        <p:nvSpPr>
          <p:cNvPr id="117763" name="Content Placeholder 2"/>
          <p:cNvSpPr>
            <a:spLocks noGrp="1"/>
          </p:cNvSpPr>
          <p:nvPr>
            <p:ph idx="1"/>
          </p:nvPr>
        </p:nvSpPr>
        <p:spPr/>
        <p:txBody>
          <a:bodyPr/>
          <a:lstStyle/>
          <a:p>
            <a:pPr eaLnBrk="1" hangingPunct="1"/>
            <a:r>
              <a:rPr lang="en-US" altLang="en-US" smtClean="0"/>
              <a:t>Sing, choirs of angels,</a:t>
            </a:r>
            <a:br>
              <a:rPr lang="en-US" altLang="en-US" smtClean="0"/>
            </a:br>
            <a:r>
              <a:rPr lang="en-US" altLang="en-US" smtClean="0"/>
              <a:t>Sing in exultation,</a:t>
            </a:r>
            <a:endParaRPr lang="en-AU" altLang="en-US" smtClean="0"/>
          </a:p>
          <a:p>
            <a:pPr eaLnBrk="1" hangingPunct="1"/>
            <a:r>
              <a:rPr lang="en-US" altLang="en-US" smtClean="0"/>
              <a:t>Sing, all ye citizens of heaven above;</a:t>
            </a:r>
            <a:endParaRPr lang="en-AU" altLang="en-US" smtClean="0"/>
          </a:p>
          <a:p>
            <a:pPr eaLnBrk="1" hangingPunct="1"/>
            <a:r>
              <a:rPr lang="en-US" altLang="en-US" smtClean="0"/>
              <a:t>Glory to God</a:t>
            </a:r>
            <a:endParaRPr lang="en-AU" altLang="en-US" smtClean="0"/>
          </a:p>
          <a:p>
            <a:pPr eaLnBrk="1" hangingPunct="1"/>
            <a:r>
              <a:rPr lang="en-US" altLang="en-US" smtClean="0"/>
              <a:t>In the highest:</a:t>
            </a:r>
            <a:endParaRPr lang="en-AU" altLang="en-US" smtClean="0"/>
          </a:p>
          <a:p>
            <a:pPr eaLnBrk="1" hangingPunct="1"/>
            <a:endParaRPr lang="en-AU" altLang="en-US" smtClean="0"/>
          </a:p>
        </p:txBody>
      </p:sp>
    </p:spTree>
    <p:extLst>
      <p:ext uri="{BB962C8B-B14F-4D97-AF65-F5344CB8AC3E}">
        <p14:creationId xmlns:p14="http://schemas.microsoft.com/office/powerpoint/2010/main" val="1956047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endParaRPr lang="en-AU" altLang="en-US" smtClean="0"/>
          </a:p>
        </p:txBody>
      </p:sp>
      <p:sp>
        <p:nvSpPr>
          <p:cNvPr id="118787" name="Content Placeholder 2"/>
          <p:cNvSpPr>
            <a:spLocks noGrp="1"/>
          </p:cNvSpPr>
          <p:nvPr>
            <p:ph idx="1"/>
          </p:nvPr>
        </p:nvSpPr>
        <p:spPr/>
        <p:txBody>
          <a:bodyPr/>
          <a:lstStyle/>
          <a:p>
            <a:pPr eaLnBrk="1" hangingPunct="1"/>
            <a:r>
              <a:rPr lang="en-GB" altLang="en-US" smtClean="0"/>
              <a:t>O come, let us adore Him,</a:t>
            </a:r>
          </a:p>
          <a:p>
            <a:pPr eaLnBrk="1" hangingPunct="1"/>
            <a:r>
              <a:rPr lang="en-GB" altLang="en-US" smtClean="0"/>
              <a:t>O come, let us adore Him,</a:t>
            </a:r>
          </a:p>
          <a:p>
            <a:pPr eaLnBrk="1" hangingPunct="1"/>
            <a:r>
              <a:rPr lang="en-GB" altLang="en-US" smtClean="0"/>
              <a:t>O come, let us adore Him, </a:t>
            </a:r>
          </a:p>
          <a:p>
            <a:pPr eaLnBrk="1" hangingPunct="1"/>
            <a:r>
              <a:rPr lang="en-GB" altLang="en-US" smtClean="0"/>
              <a:t>Christ the Lord!</a:t>
            </a:r>
          </a:p>
          <a:p>
            <a:pPr eaLnBrk="1" hangingPunct="1"/>
            <a:endParaRPr lang="en-AU" altLang="en-US" smtClean="0"/>
          </a:p>
        </p:txBody>
      </p:sp>
    </p:spTree>
    <p:extLst>
      <p:ext uri="{BB962C8B-B14F-4D97-AF65-F5344CB8AC3E}">
        <p14:creationId xmlns:p14="http://schemas.microsoft.com/office/powerpoint/2010/main" val="1958228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143837"/>
        </a:soli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endParaRPr lang="en-AU" altLang="en-US" smtClean="0"/>
          </a:p>
        </p:txBody>
      </p:sp>
      <p:sp>
        <p:nvSpPr>
          <p:cNvPr id="119811" name="Content Placeholder 2"/>
          <p:cNvSpPr>
            <a:spLocks noGrp="1"/>
          </p:cNvSpPr>
          <p:nvPr>
            <p:ph idx="1"/>
          </p:nvPr>
        </p:nvSpPr>
        <p:spPr/>
        <p:txBody>
          <a:bodyPr/>
          <a:lstStyle/>
          <a:p>
            <a:endParaRPr lang="en-AU" altLang="en-US" smtClean="0"/>
          </a:p>
        </p:txBody>
      </p:sp>
      <p:pic>
        <p:nvPicPr>
          <p:cNvPr id="1198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0"/>
            <a:ext cx="68643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37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28650" y="549275"/>
            <a:ext cx="7886700" cy="5783263"/>
          </a:xfrm>
        </p:spPr>
        <p:txBody>
          <a:bodyPr/>
          <a:lstStyle/>
          <a:p>
            <a:pPr eaLnBrk="1" hangingPunct="1"/>
            <a:r>
              <a:rPr lang="en-US" altLang="en-US" sz="3600" dirty="0" smtClean="0"/>
              <a:t>Look in mercy on the poor and helpless; the homeless, the hungry, and the oppressed; the sick and those who mourn; the lonely and the unloved; the aged and the little children; and all those who do not know or love the Lord Jesus, or who by sin have grieved his heart.</a:t>
            </a:r>
            <a:endParaRPr lang="en-AU" altLang="en-US" sz="3600" dirty="0" smtClean="0"/>
          </a:p>
          <a:p>
            <a:pPr eaLnBrk="1" hangingPunct="1"/>
            <a:endParaRPr lang="en-AU" altLang="en-US" dirty="0" smtClean="0"/>
          </a:p>
        </p:txBody>
      </p:sp>
    </p:spTree>
    <p:extLst>
      <p:ext uri="{BB962C8B-B14F-4D97-AF65-F5344CB8AC3E}">
        <p14:creationId xmlns:p14="http://schemas.microsoft.com/office/powerpoint/2010/main" val="3776663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628650" y="530225"/>
            <a:ext cx="7886700" cy="5802313"/>
          </a:xfrm>
        </p:spPr>
        <p:txBody>
          <a:bodyPr/>
          <a:lstStyle/>
          <a:p>
            <a:pPr eaLnBrk="1" hangingPunct="1"/>
            <a:r>
              <a:rPr lang="en-US" altLang="en-US" sz="3600" dirty="0" smtClean="0"/>
              <a:t>We come before you with all those who rejoice with us in a greater light, that heavenly multitude which none of us can number, with whom, in the Lord Jesus, we are one for evermore. </a:t>
            </a:r>
            <a:endParaRPr lang="en-AU" altLang="en-US" sz="3600" dirty="0" smtClean="0"/>
          </a:p>
          <a:p>
            <a:pPr eaLnBrk="1" hangingPunct="1"/>
            <a:r>
              <a:rPr lang="en-US" altLang="en-US" sz="3600" dirty="0" smtClean="0"/>
              <a:t>In his name we now pray:</a:t>
            </a:r>
            <a:br>
              <a:rPr lang="en-US" altLang="en-US" sz="3600" dirty="0" smtClean="0"/>
            </a:br>
            <a:r>
              <a:rPr lang="en-US" altLang="en-US" sz="3600" b="1" i="1" u="sng" dirty="0" smtClean="0"/>
              <a:t> </a:t>
            </a:r>
            <a:r>
              <a:rPr lang="en-US" altLang="en-US" b="1" i="1" u="sng" dirty="0" smtClean="0"/>
              <a:t/>
            </a:r>
            <a:br>
              <a:rPr lang="en-US" altLang="en-US" b="1" i="1" u="sng" dirty="0" smtClean="0"/>
            </a:br>
            <a:endParaRPr lang="en-AU" altLang="en-US" dirty="0" smtClean="0"/>
          </a:p>
        </p:txBody>
      </p:sp>
    </p:spTree>
    <p:extLst>
      <p:ext uri="{BB962C8B-B14F-4D97-AF65-F5344CB8AC3E}">
        <p14:creationId xmlns:p14="http://schemas.microsoft.com/office/powerpoint/2010/main" val="2630228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628650" y="549275"/>
            <a:ext cx="7886700" cy="5783263"/>
          </a:xfrm>
        </p:spPr>
        <p:txBody>
          <a:bodyPr/>
          <a:lstStyle/>
          <a:p>
            <a:pPr eaLnBrk="1" hangingPunct="1"/>
            <a:r>
              <a:rPr lang="en-US" altLang="en-US" b="1" smtClean="0"/>
              <a:t>Our Father in heaven, hallowed be your name, your kingdom come, your will be done, on earth as in heaven. Give us today our daily bread. Forgive us our sins as we forgive those who sin against us. Lead us not into temptation, but deliver us from evil. For the kingdom, the power, and the glory are yours now and forever. Amen.</a:t>
            </a:r>
            <a:endParaRPr lang="en-AU" altLang="en-US" smtClean="0"/>
          </a:p>
          <a:p>
            <a:pPr eaLnBrk="1" hangingPunct="1"/>
            <a:endParaRPr lang="en-AU" altLang="en-US" smtClean="0"/>
          </a:p>
        </p:txBody>
      </p:sp>
    </p:spTree>
    <p:extLst>
      <p:ext uri="{BB962C8B-B14F-4D97-AF65-F5344CB8AC3E}">
        <p14:creationId xmlns:p14="http://schemas.microsoft.com/office/powerpoint/2010/main" val="3817392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AU" altLang="en-US" smtClean="0"/>
              <a:t>First Reading </a:t>
            </a:r>
          </a:p>
        </p:txBody>
      </p:sp>
      <p:sp>
        <p:nvSpPr>
          <p:cNvPr id="26627" name="Content Placeholder 2"/>
          <p:cNvSpPr>
            <a:spLocks noGrp="1"/>
          </p:cNvSpPr>
          <p:nvPr>
            <p:ph idx="1"/>
          </p:nvPr>
        </p:nvSpPr>
        <p:spPr>
          <a:xfrm>
            <a:off x="4449763" y="1446213"/>
            <a:ext cx="4065587" cy="4886325"/>
          </a:xfrm>
        </p:spPr>
        <p:txBody>
          <a:bodyPr/>
          <a:lstStyle/>
          <a:p>
            <a:pPr eaLnBrk="1" hangingPunct="1"/>
            <a:r>
              <a:rPr lang="en-GB" altLang="en-US" smtClean="0"/>
              <a:t>Genesis 3:8-15  </a:t>
            </a:r>
          </a:p>
          <a:p>
            <a:pPr eaLnBrk="1" hangingPunct="1"/>
            <a:r>
              <a:rPr lang="en-GB" altLang="en-US" sz="3600" smtClean="0"/>
              <a:t>God announces in the Garden of Eden that the offspring of the woman will crush the serpent's head.</a:t>
            </a:r>
            <a:endParaRPr lang="en-AU" altLang="en-US" sz="3600" smtClean="0"/>
          </a:p>
        </p:txBody>
      </p:sp>
      <p:pic>
        <p:nvPicPr>
          <p:cNvPr id="266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446213"/>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irst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580797"/>
            <a:ext cx="609600" cy="609600"/>
          </a:xfrm>
          <a:prstGeom prst="rect">
            <a:avLst/>
          </a:prstGeom>
        </p:spPr>
      </p:pic>
    </p:spTree>
    <p:extLst>
      <p:ext uri="{BB962C8B-B14F-4D97-AF65-F5344CB8AC3E}">
        <p14:creationId xmlns:p14="http://schemas.microsoft.com/office/powerpoint/2010/main" val="3453668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12763"/>
            <a:ext cx="7886700" cy="5819775"/>
          </a:xfrm>
        </p:spPr>
        <p:txBody>
          <a:bodyPr/>
          <a:lstStyle/>
          <a:p>
            <a:pPr eaLnBrk="1" hangingPunct="1">
              <a:spcBef>
                <a:spcPts val="0"/>
              </a:spcBef>
              <a:defRPr/>
            </a:pPr>
            <a:r>
              <a:rPr lang="en-AU" sz="3600" dirty="0"/>
              <a:t>Then the man and his wife heard the sound of the </a:t>
            </a:r>
            <a:r>
              <a:rPr lang="en-AU" sz="3600" cap="small" dirty="0"/>
              <a:t>Lord</a:t>
            </a:r>
            <a:r>
              <a:rPr lang="en-AU" sz="3600" dirty="0"/>
              <a:t> God as he was walking in the garden in the cool of the day, and they hid from the </a:t>
            </a:r>
            <a:r>
              <a:rPr lang="en-AU" sz="3600" cap="small" dirty="0"/>
              <a:t>Lord</a:t>
            </a:r>
            <a:r>
              <a:rPr lang="en-AU" sz="3600" dirty="0"/>
              <a:t> God among the trees of the garden. But the </a:t>
            </a:r>
            <a:r>
              <a:rPr lang="en-AU" sz="3600" cap="small" dirty="0"/>
              <a:t>Lord</a:t>
            </a:r>
            <a:r>
              <a:rPr lang="en-AU" sz="3600" dirty="0"/>
              <a:t> God called to the man, ‘Where are you?’</a:t>
            </a:r>
          </a:p>
          <a:p>
            <a:pPr eaLnBrk="1" hangingPunct="1">
              <a:spcBef>
                <a:spcPts val="0"/>
              </a:spcBef>
              <a:defRPr/>
            </a:pPr>
            <a:r>
              <a:rPr lang="en-AU" sz="3600" dirty="0"/>
              <a:t>He answered, ‘I heard you in the garden, and I was afraid because I was naked; so I hid</a:t>
            </a:r>
            <a:r>
              <a:rPr lang="en-AU" sz="3600" dirty="0" smtClean="0"/>
              <a:t>.’</a:t>
            </a:r>
            <a:endParaRPr lang="en-AU" dirty="0"/>
          </a:p>
        </p:txBody>
      </p:sp>
    </p:spTree>
    <p:extLst>
      <p:ext uri="{BB962C8B-B14F-4D97-AF65-F5344CB8AC3E}">
        <p14:creationId xmlns:p14="http://schemas.microsoft.com/office/powerpoint/2010/main" val="2953104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12763"/>
            <a:ext cx="7886700" cy="5819775"/>
          </a:xfrm>
        </p:spPr>
        <p:txBody>
          <a:bodyPr/>
          <a:lstStyle/>
          <a:p>
            <a:pPr eaLnBrk="1" hangingPunct="1">
              <a:spcBef>
                <a:spcPts val="0"/>
              </a:spcBef>
              <a:defRPr/>
            </a:pPr>
            <a:r>
              <a:rPr lang="en-AU" sz="3600" dirty="0" smtClean="0"/>
              <a:t>And </a:t>
            </a:r>
            <a:r>
              <a:rPr lang="en-AU" sz="3600" dirty="0"/>
              <a:t>he said, ‘Who told you that you were naked? Have you eaten from the tree from which I commanded you not to eat?’</a:t>
            </a:r>
          </a:p>
          <a:p>
            <a:pPr eaLnBrk="1" hangingPunct="1">
              <a:spcBef>
                <a:spcPts val="0"/>
              </a:spcBef>
              <a:defRPr/>
            </a:pPr>
            <a:r>
              <a:rPr lang="en-AU" sz="3600" dirty="0"/>
              <a:t>The man said, ‘The woman you put here with me – she gave me some fruit from the tree, and I ate it.’</a:t>
            </a:r>
          </a:p>
          <a:p>
            <a:pPr eaLnBrk="1" hangingPunct="1">
              <a:spcBef>
                <a:spcPts val="0"/>
              </a:spcBef>
              <a:defRPr/>
            </a:pPr>
            <a:r>
              <a:rPr lang="en-AU" sz="3600" dirty="0"/>
              <a:t>Then the </a:t>
            </a:r>
            <a:r>
              <a:rPr lang="en-AU" sz="3600" cap="small" dirty="0"/>
              <a:t>Lord</a:t>
            </a:r>
            <a:r>
              <a:rPr lang="en-AU" sz="3600" dirty="0"/>
              <a:t> God said to the woman, ‘What is this you have done</a:t>
            </a:r>
            <a:r>
              <a:rPr lang="en-AU" sz="3600" dirty="0" smtClean="0"/>
              <a:t>?’</a:t>
            </a:r>
            <a:endParaRPr lang="en-AU" sz="3600" dirty="0"/>
          </a:p>
        </p:txBody>
      </p:sp>
    </p:spTree>
    <p:extLst>
      <p:ext uri="{BB962C8B-B14F-4D97-AF65-F5344CB8AC3E}">
        <p14:creationId xmlns:p14="http://schemas.microsoft.com/office/powerpoint/2010/main" val="7373991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12763"/>
            <a:ext cx="7886700" cy="5819775"/>
          </a:xfrm>
        </p:spPr>
        <p:txBody>
          <a:bodyPr/>
          <a:lstStyle/>
          <a:p>
            <a:pPr eaLnBrk="1" hangingPunct="1">
              <a:spcBef>
                <a:spcPts val="0"/>
              </a:spcBef>
              <a:defRPr/>
            </a:pPr>
            <a:r>
              <a:rPr lang="en-AU" sz="3600" dirty="0" smtClean="0"/>
              <a:t>The </a:t>
            </a:r>
            <a:r>
              <a:rPr lang="en-AU" sz="3600" dirty="0"/>
              <a:t>woman said, ‘The snake deceived me, and I ate.’</a:t>
            </a:r>
          </a:p>
          <a:p>
            <a:pPr eaLnBrk="1" hangingPunct="1">
              <a:spcBef>
                <a:spcPts val="0"/>
              </a:spcBef>
              <a:defRPr/>
            </a:pPr>
            <a:r>
              <a:rPr lang="en-AU" sz="3600" dirty="0"/>
              <a:t>So the </a:t>
            </a:r>
            <a:r>
              <a:rPr lang="en-AU" sz="3600" cap="small" dirty="0"/>
              <a:t>Lord</a:t>
            </a:r>
            <a:r>
              <a:rPr lang="en-AU" sz="3600" dirty="0"/>
              <a:t> God said to the snake, ‘Because you have done this,</a:t>
            </a:r>
          </a:p>
          <a:p>
            <a:pPr eaLnBrk="1" hangingPunct="1">
              <a:spcBef>
                <a:spcPts val="0"/>
              </a:spcBef>
              <a:defRPr/>
            </a:pPr>
            <a:r>
              <a:rPr lang="en-AU" sz="3600" dirty="0"/>
              <a:t>‘Cursed are you above all livestock</a:t>
            </a:r>
            <a:br>
              <a:rPr lang="en-AU" sz="3600" dirty="0"/>
            </a:br>
            <a:r>
              <a:rPr lang="en-AU" sz="3600" dirty="0"/>
              <a:t>    and all wild animals!</a:t>
            </a:r>
            <a:br>
              <a:rPr lang="en-AU" sz="3600" dirty="0"/>
            </a:br>
            <a:r>
              <a:rPr lang="en-AU" sz="3600" dirty="0"/>
              <a:t>You will crawl on your belly</a:t>
            </a:r>
            <a:br>
              <a:rPr lang="en-AU" sz="3600" dirty="0"/>
            </a:br>
            <a:r>
              <a:rPr lang="en-AU" sz="3600" dirty="0"/>
              <a:t>    and you will eat dust</a:t>
            </a:r>
            <a:br>
              <a:rPr lang="en-AU" sz="3600" dirty="0"/>
            </a:br>
            <a:r>
              <a:rPr lang="en-AU" sz="3600" dirty="0"/>
              <a:t>    all the days of your life.</a:t>
            </a:r>
            <a:br>
              <a:rPr lang="en-AU" sz="3600" dirty="0"/>
            </a:br>
            <a:endParaRPr lang="en-AU" dirty="0"/>
          </a:p>
        </p:txBody>
      </p:sp>
    </p:spTree>
    <p:extLst>
      <p:ext uri="{BB962C8B-B14F-4D97-AF65-F5344CB8AC3E}">
        <p14:creationId xmlns:p14="http://schemas.microsoft.com/office/powerpoint/2010/main" val="1838654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628650" y="512763"/>
            <a:ext cx="7886700" cy="5819775"/>
          </a:xfrm>
        </p:spPr>
        <p:txBody>
          <a:bodyPr/>
          <a:lstStyle/>
          <a:p>
            <a:pPr eaLnBrk="1" hangingPunct="1"/>
            <a:r>
              <a:rPr lang="en-AU" altLang="en-US" sz="3600" smtClean="0"/>
              <a:t>And I will put enmity</a:t>
            </a:r>
            <a:br>
              <a:rPr lang="en-AU" altLang="en-US" sz="3600" smtClean="0"/>
            </a:br>
            <a:r>
              <a:rPr lang="en-AU" altLang="en-US" sz="3600" smtClean="0"/>
              <a:t>    between you and the woman,</a:t>
            </a:r>
            <a:br>
              <a:rPr lang="en-AU" altLang="en-US" sz="3600" smtClean="0"/>
            </a:br>
            <a:r>
              <a:rPr lang="en-AU" altLang="en-US" sz="3600" smtClean="0"/>
              <a:t>    and between your offspring and hers;</a:t>
            </a:r>
            <a:br>
              <a:rPr lang="en-AU" altLang="en-US" sz="3600" smtClean="0"/>
            </a:br>
            <a:r>
              <a:rPr lang="en-AU" altLang="en-US" sz="3600" smtClean="0"/>
              <a:t>he will crush your head,</a:t>
            </a:r>
            <a:br>
              <a:rPr lang="en-AU" altLang="en-US" sz="3600" smtClean="0"/>
            </a:br>
            <a:r>
              <a:rPr lang="en-AU" altLang="en-US" sz="3600" smtClean="0"/>
              <a:t>    and you will strike his heel.’</a:t>
            </a:r>
          </a:p>
          <a:p>
            <a:pPr eaLnBrk="1" hangingPunct="1"/>
            <a:endParaRPr lang="en-AU" altLang="en-US" smtClean="0"/>
          </a:p>
        </p:txBody>
      </p:sp>
    </p:spTree>
    <p:extLst>
      <p:ext uri="{BB962C8B-B14F-4D97-AF65-F5344CB8AC3E}">
        <p14:creationId xmlns:p14="http://schemas.microsoft.com/office/powerpoint/2010/main" val="114554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28650" y="365125"/>
            <a:ext cx="7886700" cy="1244600"/>
          </a:xfrm>
        </p:spPr>
        <p:txBody>
          <a:bodyPr/>
          <a:lstStyle/>
          <a:p>
            <a:pPr eaLnBrk="1" hangingPunct="1"/>
            <a:r>
              <a:rPr lang="en-GB" altLang="en-US" smtClean="0"/>
              <a:t>LHB 17 </a:t>
            </a:r>
            <a:br>
              <a:rPr lang="en-GB" altLang="en-US" smtClean="0"/>
            </a:br>
            <a:r>
              <a:rPr lang="en-GB" altLang="en-US" smtClean="0"/>
              <a:t>Come, thou long expected Jesus</a:t>
            </a:r>
            <a:endParaRPr lang="en-AU" altLang="en-US" smtClean="0"/>
          </a:p>
        </p:txBody>
      </p:sp>
      <p:sp>
        <p:nvSpPr>
          <p:cNvPr id="31747" name="Content Placeholder 2"/>
          <p:cNvSpPr>
            <a:spLocks noGrp="1"/>
          </p:cNvSpPr>
          <p:nvPr>
            <p:ph idx="1"/>
          </p:nvPr>
        </p:nvSpPr>
        <p:spPr>
          <a:xfrm>
            <a:off x="628650" y="1809750"/>
            <a:ext cx="7886700" cy="4508500"/>
          </a:xfrm>
        </p:spPr>
        <p:txBody>
          <a:bodyPr/>
          <a:lstStyle/>
          <a:p>
            <a:pPr eaLnBrk="1" hangingPunct="1"/>
            <a:r>
              <a:rPr lang="en-US" altLang="en-US" sz="2800" smtClean="0"/>
              <a:t>Charles Wesley (1707-1788)</a:t>
            </a:r>
          </a:p>
        </p:txBody>
      </p:sp>
      <p:pic>
        <p:nvPicPr>
          <p:cNvPr id="2" name="LH 17 Advent Laus Deo  4 ver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908" y="5362432"/>
            <a:ext cx="609600" cy="609600"/>
          </a:xfrm>
          <a:prstGeom prst="rect">
            <a:avLst/>
          </a:prstGeom>
        </p:spPr>
      </p:pic>
    </p:spTree>
    <p:extLst>
      <p:ext uri="{BB962C8B-B14F-4D97-AF65-F5344CB8AC3E}">
        <p14:creationId xmlns:p14="http://schemas.microsoft.com/office/powerpoint/2010/main" val="3280934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altLang="en-US" smtClean="0"/>
              <a:t>LH 632 Once in Royal David’s City</a:t>
            </a:r>
            <a:endParaRPr lang="en-AU" altLang="en-US" smtClean="0"/>
          </a:p>
        </p:txBody>
      </p:sp>
      <p:sp>
        <p:nvSpPr>
          <p:cNvPr id="14339" name="Content Placeholder 2"/>
          <p:cNvSpPr>
            <a:spLocks noGrp="1"/>
          </p:cNvSpPr>
          <p:nvPr>
            <p:ph idx="1"/>
          </p:nvPr>
        </p:nvSpPr>
        <p:spPr/>
        <p:txBody>
          <a:bodyPr/>
          <a:lstStyle/>
          <a:p>
            <a:pPr eaLnBrk="1" hangingPunct="1"/>
            <a:r>
              <a:rPr lang="en-GB" altLang="en-US" sz="2800" smtClean="0"/>
              <a:t>Cecil Frances Alexander (1823-1895)</a:t>
            </a:r>
            <a:endParaRPr lang="en-AU" altLang="en-US" sz="2800" smtClean="0"/>
          </a:p>
        </p:txBody>
      </p:sp>
      <p:pic>
        <p:nvPicPr>
          <p:cNvPr id="2" name="LH 632 Once in Royal David's C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9851" y="5899151"/>
            <a:ext cx="609600" cy="609600"/>
          </a:xfrm>
          <a:prstGeom prst="rect">
            <a:avLst/>
          </a:prstGeom>
        </p:spPr>
      </p:pic>
    </p:spTree>
    <p:extLst>
      <p:ext uri="{BB962C8B-B14F-4D97-AF65-F5344CB8AC3E}">
        <p14:creationId xmlns:p14="http://schemas.microsoft.com/office/powerpoint/2010/main" val="1399152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AU" altLang="en-US" smtClean="0"/>
              <a:t>Verse 1</a:t>
            </a:r>
          </a:p>
        </p:txBody>
      </p:sp>
      <p:sp>
        <p:nvSpPr>
          <p:cNvPr id="32771" name="Content Placeholder 2"/>
          <p:cNvSpPr>
            <a:spLocks noGrp="1"/>
          </p:cNvSpPr>
          <p:nvPr>
            <p:ph idx="1"/>
          </p:nvPr>
        </p:nvSpPr>
        <p:spPr/>
        <p:txBody>
          <a:bodyPr/>
          <a:lstStyle/>
          <a:p>
            <a:pPr eaLnBrk="1" hangingPunct="1"/>
            <a:r>
              <a:rPr lang="en-GB" altLang="en-US" smtClean="0"/>
              <a:t>Come, thou long expected Jesus,</a:t>
            </a:r>
          </a:p>
          <a:p>
            <a:pPr eaLnBrk="1" hangingPunct="1"/>
            <a:r>
              <a:rPr lang="en-GB" altLang="en-US" smtClean="0"/>
              <a:t>born to set thy people free;</a:t>
            </a:r>
          </a:p>
          <a:p>
            <a:pPr eaLnBrk="1" hangingPunct="1"/>
            <a:r>
              <a:rPr lang="en-GB" altLang="en-US" smtClean="0"/>
              <a:t>from our fears and sins release us,</a:t>
            </a:r>
          </a:p>
          <a:p>
            <a:pPr eaLnBrk="1" hangingPunct="1"/>
            <a:r>
              <a:rPr lang="en-GB" altLang="en-US" smtClean="0"/>
              <a:t>let us find our rest in thee.</a:t>
            </a:r>
            <a:endParaRPr lang="en-AU" altLang="en-US" smtClean="0"/>
          </a:p>
        </p:txBody>
      </p:sp>
    </p:spTree>
    <p:extLst>
      <p:ext uri="{BB962C8B-B14F-4D97-AF65-F5344CB8AC3E}">
        <p14:creationId xmlns:p14="http://schemas.microsoft.com/office/powerpoint/2010/main" val="1673548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AU" altLang="en-US" smtClean="0"/>
              <a:t>Verse 2</a:t>
            </a:r>
          </a:p>
        </p:txBody>
      </p:sp>
      <p:sp>
        <p:nvSpPr>
          <p:cNvPr id="33795" name="Content Placeholder 2"/>
          <p:cNvSpPr>
            <a:spLocks noGrp="1"/>
          </p:cNvSpPr>
          <p:nvPr>
            <p:ph idx="1"/>
          </p:nvPr>
        </p:nvSpPr>
        <p:spPr/>
        <p:txBody>
          <a:bodyPr/>
          <a:lstStyle/>
          <a:p>
            <a:pPr eaLnBrk="1" hangingPunct="1"/>
            <a:r>
              <a:rPr lang="en-GB" altLang="en-US" smtClean="0"/>
              <a:t>Israel's strength and consolation,</a:t>
            </a:r>
            <a:br>
              <a:rPr lang="en-GB" altLang="en-US" smtClean="0"/>
            </a:br>
            <a:r>
              <a:rPr lang="en-GB" altLang="en-US" smtClean="0"/>
              <a:t>hope of all the earth thou art;</a:t>
            </a:r>
            <a:br>
              <a:rPr lang="en-GB" altLang="en-US" smtClean="0"/>
            </a:br>
            <a:r>
              <a:rPr lang="en-GB" altLang="en-US" smtClean="0"/>
              <a:t>dear desire of every nation,</a:t>
            </a:r>
            <a:br>
              <a:rPr lang="en-GB" altLang="en-US" smtClean="0"/>
            </a:br>
            <a:r>
              <a:rPr lang="en-GB" altLang="en-US" smtClean="0"/>
              <a:t>joy of every longing heart.</a:t>
            </a:r>
            <a:endParaRPr lang="en-AU" altLang="en-US" smtClean="0"/>
          </a:p>
        </p:txBody>
      </p:sp>
    </p:spTree>
    <p:extLst>
      <p:ext uri="{BB962C8B-B14F-4D97-AF65-F5344CB8AC3E}">
        <p14:creationId xmlns:p14="http://schemas.microsoft.com/office/powerpoint/2010/main" val="3782229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AU" altLang="en-US" smtClean="0"/>
              <a:t>Verse 3</a:t>
            </a:r>
          </a:p>
        </p:txBody>
      </p:sp>
      <p:sp>
        <p:nvSpPr>
          <p:cNvPr id="34819" name="Content Placeholder 2"/>
          <p:cNvSpPr>
            <a:spLocks noGrp="1"/>
          </p:cNvSpPr>
          <p:nvPr>
            <p:ph idx="1"/>
          </p:nvPr>
        </p:nvSpPr>
        <p:spPr/>
        <p:txBody>
          <a:bodyPr/>
          <a:lstStyle/>
          <a:p>
            <a:pPr eaLnBrk="1" hangingPunct="1"/>
            <a:r>
              <a:rPr lang="en-GB" altLang="en-US" smtClean="0"/>
              <a:t>Born thy people to deliver,</a:t>
            </a:r>
          </a:p>
          <a:p>
            <a:pPr eaLnBrk="1" hangingPunct="1"/>
            <a:r>
              <a:rPr lang="en-GB" altLang="en-US" smtClean="0"/>
              <a:t>born a child and yet a King,</a:t>
            </a:r>
          </a:p>
          <a:p>
            <a:pPr eaLnBrk="1" hangingPunct="1"/>
            <a:r>
              <a:rPr lang="en-GB" altLang="en-US" smtClean="0"/>
              <a:t>born to reign in us forever,</a:t>
            </a:r>
          </a:p>
          <a:p>
            <a:pPr eaLnBrk="1" hangingPunct="1"/>
            <a:r>
              <a:rPr lang="en-GB" altLang="en-US" smtClean="0"/>
              <a:t>now thy gracious kingdom bring.</a:t>
            </a:r>
            <a:endParaRPr lang="en-AU" altLang="en-US" smtClean="0"/>
          </a:p>
        </p:txBody>
      </p:sp>
    </p:spTree>
    <p:extLst>
      <p:ext uri="{BB962C8B-B14F-4D97-AF65-F5344CB8AC3E}">
        <p14:creationId xmlns:p14="http://schemas.microsoft.com/office/powerpoint/2010/main" val="627276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AU" altLang="en-US" smtClean="0"/>
              <a:t>Verse 4 (Last Verse)</a:t>
            </a:r>
          </a:p>
        </p:txBody>
      </p:sp>
      <p:sp>
        <p:nvSpPr>
          <p:cNvPr id="35843" name="Content Placeholder 2"/>
          <p:cNvSpPr>
            <a:spLocks noGrp="1"/>
          </p:cNvSpPr>
          <p:nvPr>
            <p:ph idx="1"/>
          </p:nvPr>
        </p:nvSpPr>
        <p:spPr/>
        <p:txBody>
          <a:bodyPr/>
          <a:lstStyle/>
          <a:p>
            <a:pPr eaLnBrk="1" hangingPunct="1"/>
            <a:r>
              <a:rPr lang="en-GB" altLang="en-US" smtClean="0"/>
              <a:t>By thine own eternal spirit</a:t>
            </a:r>
          </a:p>
          <a:p>
            <a:pPr eaLnBrk="1" hangingPunct="1"/>
            <a:r>
              <a:rPr lang="en-GB" altLang="en-US" smtClean="0"/>
              <a:t>rule in all our hearts alone;</a:t>
            </a:r>
          </a:p>
          <a:p>
            <a:pPr eaLnBrk="1" hangingPunct="1"/>
            <a:r>
              <a:rPr lang="en-GB" altLang="en-US" smtClean="0"/>
              <a:t>by thine all sufficient merit,</a:t>
            </a:r>
          </a:p>
          <a:p>
            <a:pPr eaLnBrk="1" hangingPunct="1"/>
            <a:r>
              <a:rPr lang="en-GB" altLang="en-US" smtClean="0"/>
              <a:t>raise us to thy glorious throne.</a:t>
            </a:r>
            <a:endParaRPr lang="en-AU" altLang="en-US" smtClean="0"/>
          </a:p>
        </p:txBody>
      </p:sp>
    </p:spTree>
    <p:extLst>
      <p:ext uri="{BB962C8B-B14F-4D97-AF65-F5344CB8AC3E}">
        <p14:creationId xmlns:p14="http://schemas.microsoft.com/office/powerpoint/2010/main" val="1697005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AU" altLang="en-US" smtClean="0"/>
              <a:t>Second Reading</a:t>
            </a:r>
          </a:p>
        </p:txBody>
      </p:sp>
      <p:sp>
        <p:nvSpPr>
          <p:cNvPr id="35843" name="Content Placeholder 2"/>
          <p:cNvSpPr>
            <a:spLocks noGrp="1"/>
          </p:cNvSpPr>
          <p:nvPr>
            <p:ph idx="1"/>
          </p:nvPr>
        </p:nvSpPr>
        <p:spPr>
          <a:xfrm>
            <a:off x="4435522" y="1446213"/>
            <a:ext cx="4079828" cy="4886325"/>
          </a:xfrm>
        </p:spPr>
        <p:txBody>
          <a:bodyPr/>
          <a:lstStyle/>
          <a:p>
            <a:pPr eaLnBrk="1" hangingPunct="1"/>
            <a:r>
              <a:rPr lang="en-GB" altLang="en-US" dirty="0" smtClean="0"/>
              <a:t>Isaiah 9:2,6,7    </a:t>
            </a:r>
          </a:p>
          <a:p>
            <a:pPr eaLnBrk="1" hangingPunct="1"/>
            <a:r>
              <a:rPr lang="en-GB" altLang="en-US" sz="3600" dirty="0" smtClean="0"/>
              <a:t>The prophet Isaiah foretells Christ's birth and kingdom. </a:t>
            </a:r>
            <a:endParaRPr lang="en-AU" alt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446213"/>
            <a:ext cx="3600000" cy="3600000"/>
          </a:xfrm>
          <a:prstGeom prst="rect">
            <a:avLst/>
          </a:prstGeom>
        </p:spPr>
      </p:pic>
      <p:pic>
        <p:nvPicPr>
          <p:cNvPr id="3" name="Second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122" y="5222426"/>
            <a:ext cx="609600" cy="609600"/>
          </a:xfrm>
          <a:prstGeom prst="rect">
            <a:avLst/>
          </a:prstGeom>
        </p:spPr>
      </p:pic>
    </p:spTree>
    <p:extLst>
      <p:ext uri="{BB962C8B-B14F-4D97-AF65-F5344CB8AC3E}">
        <p14:creationId xmlns:p14="http://schemas.microsoft.com/office/powerpoint/2010/main" val="481748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628650" y="530225"/>
            <a:ext cx="7886700" cy="5802313"/>
          </a:xfrm>
        </p:spPr>
        <p:txBody>
          <a:bodyPr/>
          <a:lstStyle/>
          <a:p>
            <a:pPr eaLnBrk="1" hangingPunct="1"/>
            <a:r>
              <a:rPr lang="en-AU" altLang="en-US" sz="3600" smtClean="0"/>
              <a:t>The people walking in darkness</a:t>
            </a:r>
            <a:br>
              <a:rPr lang="en-AU" altLang="en-US" sz="3600" smtClean="0"/>
            </a:br>
            <a:r>
              <a:rPr lang="en-AU" altLang="en-US" sz="3600" smtClean="0"/>
              <a:t>    have seen a great light;</a:t>
            </a:r>
            <a:br>
              <a:rPr lang="en-AU" altLang="en-US" sz="3600" smtClean="0"/>
            </a:br>
            <a:r>
              <a:rPr lang="en-AU" altLang="en-US" sz="3600" smtClean="0"/>
              <a:t>on those living in the land of deep 	darkness a light has dawned.</a:t>
            </a:r>
          </a:p>
          <a:p>
            <a:pPr eaLnBrk="1" hangingPunct="1"/>
            <a:r>
              <a:rPr lang="en-AU" altLang="en-US" sz="3600" smtClean="0"/>
              <a:t>For to us a child is born,</a:t>
            </a:r>
            <a:br>
              <a:rPr lang="en-AU" altLang="en-US" sz="3600" smtClean="0"/>
            </a:br>
            <a:r>
              <a:rPr lang="en-AU" altLang="en-US" sz="3600" smtClean="0"/>
              <a:t>    to us a son is given,</a:t>
            </a:r>
            <a:br>
              <a:rPr lang="en-AU" altLang="en-US" sz="3600" smtClean="0"/>
            </a:br>
            <a:r>
              <a:rPr lang="en-AU" altLang="en-US" sz="3600" smtClean="0"/>
              <a:t>    and the government will be on his 	shoulders.</a:t>
            </a:r>
            <a:br>
              <a:rPr lang="en-AU" altLang="en-US" sz="3600" smtClean="0"/>
            </a:br>
            <a:r>
              <a:rPr lang="en-AU" altLang="en-US" sz="3600" smtClean="0"/>
              <a:t>And he will be called</a:t>
            </a:r>
            <a:br>
              <a:rPr lang="en-AU" altLang="en-US" sz="3600" smtClean="0"/>
            </a:br>
            <a:r>
              <a:rPr lang="en-AU" altLang="en-US" sz="3600" smtClean="0"/>
              <a:t>    Wonderful Counsellor, Mighty God,</a:t>
            </a:r>
            <a:br>
              <a:rPr lang="en-AU" altLang="en-US" sz="3600" smtClean="0"/>
            </a:br>
            <a:r>
              <a:rPr lang="en-AU" altLang="en-US" sz="3600" smtClean="0"/>
              <a:t>    Everlasting Father, Prince of Peace.</a:t>
            </a:r>
            <a:endParaRPr lang="en-AU" altLang="en-US" smtClean="0"/>
          </a:p>
        </p:txBody>
      </p:sp>
    </p:spTree>
    <p:extLst>
      <p:ext uri="{BB962C8B-B14F-4D97-AF65-F5344CB8AC3E}">
        <p14:creationId xmlns:p14="http://schemas.microsoft.com/office/powerpoint/2010/main" val="3441040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30225"/>
            <a:ext cx="7886700" cy="5802313"/>
          </a:xfrm>
        </p:spPr>
        <p:txBody>
          <a:bodyPr/>
          <a:lstStyle/>
          <a:p>
            <a:pPr eaLnBrk="1" hangingPunct="1">
              <a:spcBef>
                <a:spcPts val="0"/>
              </a:spcBef>
              <a:defRPr/>
            </a:pPr>
            <a:r>
              <a:rPr lang="en-AU" sz="3600" dirty="0" smtClean="0"/>
              <a:t>Of </a:t>
            </a:r>
            <a:r>
              <a:rPr lang="en-AU" sz="3600" dirty="0"/>
              <a:t>the greatness of his government and </a:t>
            </a:r>
            <a:r>
              <a:rPr lang="en-AU" sz="3600" dirty="0" smtClean="0"/>
              <a:t>	peace there </a:t>
            </a:r>
            <a:r>
              <a:rPr lang="en-AU" sz="3600" dirty="0"/>
              <a:t>will be no end.</a:t>
            </a:r>
            <a:br>
              <a:rPr lang="en-AU" sz="3600" dirty="0"/>
            </a:br>
            <a:r>
              <a:rPr lang="en-AU" sz="3600" dirty="0"/>
              <a:t>He will reign on David’s throne</a:t>
            </a:r>
            <a:br>
              <a:rPr lang="en-AU" sz="3600" dirty="0"/>
            </a:br>
            <a:r>
              <a:rPr lang="en-AU" sz="3600" dirty="0"/>
              <a:t>    and over his kingdom,</a:t>
            </a:r>
            <a:br>
              <a:rPr lang="en-AU" sz="3600" dirty="0"/>
            </a:br>
            <a:r>
              <a:rPr lang="en-AU" sz="3600" dirty="0"/>
              <a:t>establishing and upholding it</a:t>
            </a:r>
            <a:br>
              <a:rPr lang="en-AU" sz="3600" dirty="0"/>
            </a:br>
            <a:r>
              <a:rPr lang="en-AU" sz="3600" dirty="0"/>
              <a:t>    with justice and righteousness</a:t>
            </a:r>
            <a:br>
              <a:rPr lang="en-AU" sz="3600" dirty="0"/>
            </a:br>
            <a:r>
              <a:rPr lang="en-AU" sz="3600" dirty="0"/>
              <a:t>    from that time on and for ever.</a:t>
            </a:r>
            <a:br>
              <a:rPr lang="en-AU" sz="3600" dirty="0"/>
            </a:br>
            <a:r>
              <a:rPr lang="en-AU" sz="3600" dirty="0"/>
              <a:t>The zeal of the </a:t>
            </a:r>
            <a:r>
              <a:rPr lang="en-AU" sz="3600" cap="small" dirty="0"/>
              <a:t>Lord</a:t>
            </a:r>
            <a:r>
              <a:rPr lang="en-AU" sz="3600" dirty="0"/>
              <a:t> Almighty</a:t>
            </a:r>
            <a:br>
              <a:rPr lang="en-AU" sz="3600" dirty="0"/>
            </a:br>
            <a:r>
              <a:rPr lang="en-AU" sz="3600" dirty="0"/>
              <a:t>    will accomplish this.</a:t>
            </a:r>
          </a:p>
          <a:p>
            <a:pPr eaLnBrk="1" hangingPunct="1">
              <a:spcBef>
                <a:spcPts val="0"/>
              </a:spcBef>
              <a:defRPr/>
            </a:pPr>
            <a:r>
              <a:rPr lang="en-AU" dirty="0"/>
              <a:t/>
            </a:r>
            <a:br>
              <a:rPr lang="en-AU" dirty="0"/>
            </a:br>
            <a:endParaRPr lang="en-AU" dirty="0"/>
          </a:p>
        </p:txBody>
      </p:sp>
    </p:spTree>
    <p:extLst>
      <p:ext uri="{BB962C8B-B14F-4D97-AF65-F5344CB8AC3E}">
        <p14:creationId xmlns:p14="http://schemas.microsoft.com/office/powerpoint/2010/main" val="605686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GB" altLang="en-US" dirty="0" smtClean="0"/>
              <a:t>LH 9 Hark the Glad Sound </a:t>
            </a:r>
            <a:endParaRPr lang="en-AU" altLang="en-US" dirty="0" smtClean="0"/>
          </a:p>
        </p:txBody>
      </p:sp>
      <p:sp>
        <p:nvSpPr>
          <p:cNvPr id="39939" name="Content Placeholder 2"/>
          <p:cNvSpPr>
            <a:spLocks noGrp="1"/>
          </p:cNvSpPr>
          <p:nvPr>
            <p:ph idx="1"/>
          </p:nvPr>
        </p:nvSpPr>
        <p:spPr/>
        <p:txBody>
          <a:bodyPr/>
          <a:lstStyle/>
          <a:p>
            <a:pPr eaLnBrk="1" hangingPunct="1"/>
            <a:r>
              <a:rPr lang="en-AU" altLang="en-US" sz="2800" smtClean="0"/>
              <a:t>Philip Doddridge (1702-1751)</a:t>
            </a:r>
          </a:p>
          <a:p>
            <a:pPr eaLnBrk="1" hangingPunct="1"/>
            <a:endParaRPr lang="en-AU" altLang="en-US" smtClean="0"/>
          </a:p>
        </p:txBody>
      </p:sp>
      <p:pic>
        <p:nvPicPr>
          <p:cNvPr id="2" name="LH 9 Hark the gla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964" y="5722938"/>
            <a:ext cx="609600" cy="609600"/>
          </a:xfrm>
          <a:prstGeom prst="rect">
            <a:avLst/>
          </a:prstGeom>
        </p:spPr>
      </p:pic>
    </p:spTree>
    <p:extLst>
      <p:ext uri="{BB962C8B-B14F-4D97-AF65-F5344CB8AC3E}">
        <p14:creationId xmlns:p14="http://schemas.microsoft.com/office/powerpoint/2010/main" val="3581018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AU" altLang="en-US" smtClean="0"/>
              <a:t>Verse 1</a:t>
            </a:r>
          </a:p>
        </p:txBody>
      </p:sp>
      <p:sp>
        <p:nvSpPr>
          <p:cNvPr id="40963" name="Content Placeholder 2"/>
          <p:cNvSpPr>
            <a:spLocks noGrp="1"/>
          </p:cNvSpPr>
          <p:nvPr>
            <p:ph idx="1"/>
          </p:nvPr>
        </p:nvSpPr>
        <p:spPr/>
        <p:txBody>
          <a:bodyPr/>
          <a:lstStyle/>
          <a:p>
            <a:pPr eaLnBrk="1" hangingPunct="1"/>
            <a:r>
              <a:rPr lang="en-GB" altLang="en-US" smtClean="0"/>
              <a:t>Hark, the glad sound! </a:t>
            </a:r>
          </a:p>
          <a:p>
            <a:pPr eaLnBrk="1" hangingPunct="1"/>
            <a:r>
              <a:rPr lang="en-GB" altLang="en-US" smtClean="0"/>
              <a:t>The Saviour comes, </a:t>
            </a:r>
          </a:p>
          <a:p>
            <a:pPr eaLnBrk="1" hangingPunct="1"/>
            <a:r>
              <a:rPr lang="en-GB" altLang="en-US" smtClean="0"/>
              <a:t>the Saviour promised long! </a:t>
            </a:r>
          </a:p>
          <a:p>
            <a:pPr eaLnBrk="1" hangingPunct="1"/>
            <a:r>
              <a:rPr lang="en-GB" altLang="en-US" smtClean="0"/>
              <a:t>Let every heart prepare a throne, </a:t>
            </a:r>
          </a:p>
          <a:p>
            <a:pPr eaLnBrk="1" hangingPunct="1"/>
            <a:r>
              <a:rPr lang="en-GB" altLang="en-US" smtClean="0"/>
              <a:t>and every voice a song.</a:t>
            </a:r>
          </a:p>
          <a:p>
            <a:pPr eaLnBrk="1" hangingPunct="1"/>
            <a:endParaRPr lang="en-AU" altLang="en-US" smtClean="0"/>
          </a:p>
        </p:txBody>
      </p:sp>
    </p:spTree>
    <p:extLst>
      <p:ext uri="{BB962C8B-B14F-4D97-AF65-F5344CB8AC3E}">
        <p14:creationId xmlns:p14="http://schemas.microsoft.com/office/powerpoint/2010/main" val="2468614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AU" altLang="en-US" smtClean="0"/>
              <a:t>Verse 2</a:t>
            </a:r>
          </a:p>
        </p:txBody>
      </p:sp>
      <p:sp>
        <p:nvSpPr>
          <p:cNvPr id="41987" name="Content Placeholder 2"/>
          <p:cNvSpPr>
            <a:spLocks noGrp="1"/>
          </p:cNvSpPr>
          <p:nvPr>
            <p:ph idx="1"/>
          </p:nvPr>
        </p:nvSpPr>
        <p:spPr/>
        <p:txBody>
          <a:bodyPr/>
          <a:lstStyle/>
          <a:p>
            <a:pPr eaLnBrk="1" hangingPunct="1"/>
            <a:r>
              <a:rPr lang="en-GB" altLang="en-US" smtClean="0"/>
              <a:t>He comes the prisoners to release,</a:t>
            </a:r>
          </a:p>
          <a:p>
            <a:pPr eaLnBrk="1" hangingPunct="1"/>
            <a:r>
              <a:rPr lang="en-GB" altLang="en-US" smtClean="0"/>
              <a:t>in Satan’s bondage held;</a:t>
            </a:r>
          </a:p>
          <a:p>
            <a:pPr eaLnBrk="1" hangingPunct="1"/>
            <a:r>
              <a:rPr lang="en-GB" altLang="en-US" smtClean="0"/>
              <a:t>the gates of brass before Him burst,</a:t>
            </a:r>
          </a:p>
          <a:p>
            <a:pPr eaLnBrk="1" hangingPunct="1"/>
            <a:r>
              <a:rPr lang="en-GB" altLang="en-US" smtClean="0"/>
              <a:t>the iron fetters yield.</a:t>
            </a:r>
          </a:p>
          <a:p>
            <a:pPr eaLnBrk="1" hangingPunct="1"/>
            <a:endParaRPr lang="en-AU" altLang="en-US" smtClean="0"/>
          </a:p>
        </p:txBody>
      </p:sp>
    </p:spTree>
    <p:extLst>
      <p:ext uri="{BB962C8B-B14F-4D97-AF65-F5344CB8AC3E}">
        <p14:creationId xmlns:p14="http://schemas.microsoft.com/office/powerpoint/2010/main" val="1961242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AU" altLang="en-US" smtClean="0"/>
              <a:t>Verse 1</a:t>
            </a:r>
          </a:p>
        </p:txBody>
      </p:sp>
      <p:sp>
        <p:nvSpPr>
          <p:cNvPr id="15363" name="Content Placeholder 2"/>
          <p:cNvSpPr>
            <a:spLocks noGrp="1"/>
          </p:cNvSpPr>
          <p:nvPr>
            <p:ph idx="1"/>
          </p:nvPr>
        </p:nvSpPr>
        <p:spPr/>
        <p:txBody>
          <a:bodyPr/>
          <a:lstStyle/>
          <a:p>
            <a:pPr eaLnBrk="1" hangingPunct="1"/>
            <a:r>
              <a:rPr lang="en-AU" altLang="en-US" smtClean="0"/>
              <a:t>Once in royal David’s city</a:t>
            </a:r>
            <a:br>
              <a:rPr lang="en-AU" altLang="en-US" smtClean="0"/>
            </a:br>
            <a:r>
              <a:rPr lang="en-AU" altLang="en-US" smtClean="0"/>
              <a:t>stood a lowly cattle shed,</a:t>
            </a:r>
            <a:br>
              <a:rPr lang="en-AU" altLang="en-US" smtClean="0"/>
            </a:br>
            <a:r>
              <a:rPr lang="en-AU" altLang="en-US" smtClean="0"/>
              <a:t>where a mother laid her baby</a:t>
            </a:r>
            <a:br>
              <a:rPr lang="en-AU" altLang="en-US" smtClean="0"/>
            </a:br>
            <a:r>
              <a:rPr lang="en-AU" altLang="en-US" smtClean="0"/>
              <a:t>in a manger for his bed;</a:t>
            </a:r>
            <a:br>
              <a:rPr lang="en-AU" altLang="en-US" smtClean="0"/>
            </a:br>
            <a:r>
              <a:rPr lang="en-AU" altLang="en-US" smtClean="0"/>
              <a:t>Mary was that mother mild,</a:t>
            </a:r>
            <a:br>
              <a:rPr lang="en-AU" altLang="en-US" smtClean="0"/>
            </a:br>
            <a:r>
              <a:rPr lang="en-AU" altLang="en-US" smtClean="0"/>
              <a:t>Jesus Christ her little child.</a:t>
            </a:r>
            <a:endParaRPr lang="en-AU" altLang="en-US" b="1" smtClean="0"/>
          </a:p>
          <a:p>
            <a:pPr eaLnBrk="1" hangingPunct="1"/>
            <a:endParaRPr lang="en-AU" altLang="en-US" smtClean="0"/>
          </a:p>
        </p:txBody>
      </p:sp>
    </p:spTree>
    <p:extLst>
      <p:ext uri="{BB962C8B-B14F-4D97-AF65-F5344CB8AC3E}">
        <p14:creationId xmlns:p14="http://schemas.microsoft.com/office/powerpoint/2010/main" val="1214784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AU" altLang="en-US" smtClean="0"/>
              <a:t>Verse 3</a:t>
            </a:r>
          </a:p>
        </p:txBody>
      </p:sp>
      <p:sp>
        <p:nvSpPr>
          <p:cNvPr id="43011" name="Content Placeholder 2"/>
          <p:cNvSpPr>
            <a:spLocks noGrp="1"/>
          </p:cNvSpPr>
          <p:nvPr>
            <p:ph idx="1"/>
          </p:nvPr>
        </p:nvSpPr>
        <p:spPr/>
        <p:txBody>
          <a:bodyPr/>
          <a:lstStyle/>
          <a:p>
            <a:pPr eaLnBrk="1" hangingPunct="1"/>
            <a:r>
              <a:rPr lang="en-GB" altLang="en-US" smtClean="0"/>
              <a:t>He comes the broken heart to bind,</a:t>
            </a:r>
          </a:p>
          <a:p>
            <a:pPr eaLnBrk="1" hangingPunct="1"/>
            <a:r>
              <a:rPr lang="en-GB" altLang="en-US" smtClean="0"/>
              <a:t>the bleeding soul to cure,</a:t>
            </a:r>
          </a:p>
          <a:p>
            <a:pPr eaLnBrk="1" hangingPunct="1"/>
            <a:r>
              <a:rPr lang="en-GB" altLang="en-US" smtClean="0"/>
              <a:t>and with the treasures of His grace,</a:t>
            </a:r>
          </a:p>
          <a:p>
            <a:pPr eaLnBrk="1" hangingPunct="1"/>
            <a:r>
              <a:rPr lang="en-GB" altLang="en-US" smtClean="0"/>
              <a:t>to enrich the humbled poor.</a:t>
            </a:r>
          </a:p>
          <a:p>
            <a:pPr eaLnBrk="1" hangingPunct="1"/>
            <a:endParaRPr lang="en-AU" altLang="en-US" smtClean="0"/>
          </a:p>
        </p:txBody>
      </p:sp>
    </p:spTree>
    <p:extLst>
      <p:ext uri="{BB962C8B-B14F-4D97-AF65-F5344CB8AC3E}">
        <p14:creationId xmlns:p14="http://schemas.microsoft.com/office/powerpoint/2010/main" val="1851493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AU" altLang="en-US" smtClean="0"/>
              <a:t>Verse 4 (Last Verse)</a:t>
            </a:r>
          </a:p>
        </p:txBody>
      </p:sp>
      <p:sp>
        <p:nvSpPr>
          <p:cNvPr id="44035" name="Content Placeholder 2"/>
          <p:cNvSpPr>
            <a:spLocks noGrp="1"/>
          </p:cNvSpPr>
          <p:nvPr>
            <p:ph idx="1"/>
          </p:nvPr>
        </p:nvSpPr>
        <p:spPr/>
        <p:txBody>
          <a:bodyPr/>
          <a:lstStyle/>
          <a:p>
            <a:pPr eaLnBrk="1" hangingPunct="1"/>
            <a:r>
              <a:rPr lang="en-GB" altLang="en-US" smtClean="0"/>
              <a:t>Our glad Hosannas, Prince of Peace,</a:t>
            </a:r>
          </a:p>
          <a:p>
            <a:pPr eaLnBrk="1" hangingPunct="1"/>
            <a:r>
              <a:rPr lang="en-GB" altLang="en-US" smtClean="0"/>
              <a:t>Thy welcome shall proclaim;</a:t>
            </a:r>
          </a:p>
          <a:p>
            <a:pPr eaLnBrk="1" hangingPunct="1"/>
            <a:r>
              <a:rPr lang="en-GB" altLang="en-US" smtClean="0"/>
              <a:t>and heaven’s eternal arches ring,</a:t>
            </a:r>
          </a:p>
          <a:p>
            <a:pPr eaLnBrk="1" hangingPunct="1"/>
            <a:r>
              <a:rPr lang="en-GB" altLang="en-US" smtClean="0"/>
              <a:t>with Thy beloved Name.</a:t>
            </a:r>
          </a:p>
          <a:p>
            <a:pPr eaLnBrk="1" hangingPunct="1"/>
            <a:endParaRPr lang="en-AU" altLang="en-US" smtClean="0"/>
          </a:p>
        </p:txBody>
      </p:sp>
    </p:spTree>
    <p:extLst>
      <p:ext uri="{BB962C8B-B14F-4D97-AF65-F5344CB8AC3E}">
        <p14:creationId xmlns:p14="http://schemas.microsoft.com/office/powerpoint/2010/main" val="3838524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AU" altLang="en-US" smtClean="0"/>
              <a:t>Third Reading </a:t>
            </a:r>
          </a:p>
        </p:txBody>
      </p:sp>
      <p:sp>
        <p:nvSpPr>
          <p:cNvPr id="45059" name="Content Placeholder 2"/>
          <p:cNvSpPr>
            <a:spLocks noGrp="1"/>
          </p:cNvSpPr>
          <p:nvPr>
            <p:ph idx="1"/>
          </p:nvPr>
        </p:nvSpPr>
        <p:spPr>
          <a:xfrm>
            <a:off x="4476750" y="1446213"/>
            <a:ext cx="4038600" cy="4886325"/>
          </a:xfrm>
        </p:spPr>
        <p:txBody>
          <a:bodyPr/>
          <a:lstStyle/>
          <a:p>
            <a:pPr eaLnBrk="1" hangingPunct="1"/>
            <a:r>
              <a:rPr lang="en-GB" altLang="en-US" smtClean="0"/>
              <a:t>Micah 5:2-5a   </a:t>
            </a:r>
          </a:p>
          <a:p>
            <a:pPr eaLnBrk="1" hangingPunct="1"/>
            <a:r>
              <a:rPr lang="en-GB" altLang="en-US" sz="3600" smtClean="0"/>
              <a:t>The prophet announces the </a:t>
            </a:r>
          </a:p>
          <a:p>
            <a:pPr eaLnBrk="1" hangingPunct="1"/>
            <a:r>
              <a:rPr lang="en-GB" altLang="en-US" sz="3600" smtClean="0"/>
              <a:t>birthplace of the Saviour.</a:t>
            </a:r>
            <a:endParaRPr lang="en-AU" altLang="en-US" sz="3600" smtClean="0"/>
          </a:p>
        </p:txBody>
      </p:sp>
      <p:pic>
        <p:nvPicPr>
          <p:cNvPr id="450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446213"/>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hird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621740"/>
            <a:ext cx="609600" cy="609600"/>
          </a:xfrm>
          <a:prstGeom prst="rect">
            <a:avLst/>
          </a:prstGeom>
        </p:spPr>
      </p:pic>
    </p:spTree>
    <p:extLst>
      <p:ext uri="{BB962C8B-B14F-4D97-AF65-F5344CB8AC3E}">
        <p14:creationId xmlns:p14="http://schemas.microsoft.com/office/powerpoint/2010/main" val="1366930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628650" y="530225"/>
            <a:ext cx="7886700" cy="5802313"/>
          </a:xfrm>
        </p:spPr>
        <p:txBody>
          <a:bodyPr/>
          <a:lstStyle/>
          <a:p>
            <a:pPr eaLnBrk="1" hangingPunct="1"/>
            <a:r>
              <a:rPr lang="en-GB" altLang="en-US" sz="3600" smtClean="0"/>
              <a:t>‘But you, Bethlehem Ephrathah,</a:t>
            </a:r>
          </a:p>
          <a:p>
            <a:pPr eaLnBrk="1" hangingPunct="1"/>
            <a:r>
              <a:rPr lang="en-GB" altLang="en-US" sz="3600" smtClean="0"/>
              <a:t>    though you are small among the clans 	of Judah,</a:t>
            </a:r>
          </a:p>
          <a:p>
            <a:pPr eaLnBrk="1" hangingPunct="1"/>
            <a:r>
              <a:rPr lang="en-GB" altLang="en-US" sz="3600" smtClean="0"/>
              <a:t>out of you will come for me</a:t>
            </a:r>
          </a:p>
          <a:p>
            <a:pPr eaLnBrk="1" hangingPunct="1"/>
            <a:r>
              <a:rPr lang="en-GB" altLang="en-US" sz="3600" smtClean="0"/>
              <a:t>    one who will be ruler over Israel,</a:t>
            </a:r>
          </a:p>
          <a:p>
            <a:pPr eaLnBrk="1" hangingPunct="1"/>
            <a:r>
              <a:rPr lang="en-GB" altLang="en-US" sz="3600" smtClean="0"/>
              <a:t>whose origins are from of old,</a:t>
            </a:r>
          </a:p>
          <a:p>
            <a:pPr eaLnBrk="1" hangingPunct="1"/>
            <a:r>
              <a:rPr lang="en-GB" altLang="en-US" sz="3600" smtClean="0"/>
              <a:t>    from ancient times.’</a:t>
            </a:r>
          </a:p>
          <a:p>
            <a:pPr eaLnBrk="1" hangingPunct="1"/>
            <a:r>
              <a:rPr lang="en-GB" altLang="en-US" sz="3600" smtClean="0"/>
              <a:t>Therefore Israel will be abandoned</a:t>
            </a:r>
          </a:p>
          <a:p>
            <a:pPr eaLnBrk="1" hangingPunct="1"/>
            <a:r>
              <a:rPr lang="en-GB" altLang="en-US" sz="3600" smtClean="0"/>
              <a:t>    until the time when she who is in 	labour bears a son,</a:t>
            </a:r>
            <a:endParaRPr lang="en-AU" altLang="en-US" smtClean="0"/>
          </a:p>
        </p:txBody>
      </p:sp>
    </p:spTree>
    <p:extLst>
      <p:ext uri="{BB962C8B-B14F-4D97-AF65-F5344CB8AC3E}">
        <p14:creationId xmlns:p14="http://schemas.microsoft.com/office/powerpoint/2010/main" val="2463636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628650" y="530225"/>
            <a:ext cx="7886700" cy="5802313"/>
          </a:xfrm>
        </p:spPr>
        <p:txBody>
          <a:bodyPr/>
          <a:lstStyle/>
          <a:p>
            <a:pPr eaLnBrk="1" hangingPunct="1"/>
            <a:r>
              <a:rPr lang="en-GB" altLang="en-US" sz="3600" smtClean="0"/>
              <a:t>and the rest of his brothers return</a:t>
            </a:r>
          </a:p>
          <a:p>
            <a:pPr eaLnBrk="1" hangingPunct="1"/>
            <a:r>
              <a:rPr lang="en-GB" altLang="en-US" sz="3600" smtClean="0"/>
              <a:t>    to join the Israelites.</a:t>
            </a:r>
          </a:p>
          <a:p>
            <a:pPr eaLnBrk="1" hangingPunct="1"/>
            <a:r>
              <a:rPr lang="en-GB" altLang="en-US" sz="3600" smtClean="0"/>
              <a:t>He will stand and shepherd his flock</a:t>
            </a:r>
          </a:p>
          <a:p>
            <a:pPr eaLnBrk="1" hangingPunct="1"/>
            <a:r>
              <a:rPr lang="en-GB" altLang="en-US" sz="3600" smtClean="0"/>
              <a:t>    in the strength of the LORD,</a:t>
            </a:r>
          </a:p>
          <a:p>
            <a:pPr eaLnBrk="1" hangingPunct="1"/>
            <a:r>
              <a:rPr lang="en-GB" altLang="en-US" sz="3600" smtClean="0"/>
              <a:t>    in the majesty of the name of the 	LORD his God.</a:t>
            </a:r>
          </a:p>
          <a:p>
            <a:pPr eaLnBrk="1" hangingPunct="1"/>
            <a:r>
              <a:rPr lang="en-GB" altLang="en-US" sz="3600" smtClean="0"/>
              <a:t>And they will live securely, for then his 	greatness will reach to the ends of the 	earth.</a:t>
            </a:r>
          </a:p>
          <a:p>
            <a:pPr eaLnBrk="1" hangingPunct="1"/>
            <a:r>
              <a:rPr lang="en-GB" altLang="en-US" sz="3600" smtClean="0"/>
              <a:t>And he will be our peace</a:t>
            </a:r>
          </a:p>
          <a:p>
            <a:pPr eaLnBrk="1" hangingPunct="1"/>
            <a:r>
              <a:rPr lang="en-GB" altLang="en-US" sz="3600" smtClean="0"/>
              <a:t>    when the Assyrians invade our land</a:t>
            </a:r>
          </a:p>
          <a:p>
            <a:pPr eaLnBrk="1" hangingPunct="1"/>
            <a:r>
              <a:rPr lang="en-GB" altLang="en-US" sz="3600" smtClean="0"/>
              <a:t>    and march through our fortresses.</a:t>
            </a:r>
          </a:p>
          <a:p>
            <a:pPr eaLnBrk="1" hangingPunct="1"/>
            <a:endParaRPr lang="en-GB" altLang="en-US" smtClean="0"/>
          </a:p>
          <a:p>
            <a:pPr eaLnBrk="1" hangingPunct="1"/>
            <a:endParaRPr lang="en-AU" altLang="en-US" smtClean="0"/>
          </a:p>
        </p:txBody>
      </p:sp>
    </p:spTree>
    <p:extLst>
      <p:ext uri="{BB962C8B-B14F-4D97-AF65-F5344CB8AC3E}">
        <p14:creationId xmlns:p14="http://schemas.microsoft.com/office/powerpoint/2010/main" val="1091906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GB" altLang="en-US" smtClean="0"/>
              <a:t>LH 633 O little town of Bethlehem</a:t>
            </a:r>
            <a:endParaRPr lang="en-AU" altLang="en-US" smtClean="0"/>
          </a:p>
        </p:txBody>
      </p:sp>
      <p:sp>
        <p:nvSpPr>
          <p:cNvPr id="48131" name="Content Placeholder 2"/>
          <p:cNvSpPr>
            <a:spLocks noGrp="1"/>
          </p:cNvSpPr>
          <p:nvPr>
            <p:ph idx="1"/>
          </p:nvPr>
        </p:nvSpPr>
        <p:spPr/>
        <p:txBody>
          <a:bodyPr/>
          <a:lstStyle/>
          <a:p>
            <a:pPr eaLnBrk="1" hangingPunct="1"/>
            <a:r>
              <a:rPr lang="en-GB" altLang="en-US" sz="2800" smtClean="0"/>
              <a:t>Phillips Brooks (1835-1893)</a:t>
            </a:r>
            <a:endParaRPr lang="en-AU" altLang="en-US" sz="2800" smtClean="0"/>
          </a:p>
        </p:txBody>
      </p:sp>
      <p:pic>
        <p:nvPicPr>
          <p:cNvPr id="2" name="LH 633 O Little Town of Bethleh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032" y="5362432"/>
            <a:ext cx="609600" cy="609600"/>
          </a:xfrm>
          <a:prstGeom prst="rect">
            <a:avLst/>
          </a:prstGeom>
        </p:spPr>
      </p:pic>
    </p:spTree>
    <p:extLst>
      <p:ext uri="{BB962C8B-B14F-4D97-AF65-F5344CB8AC3E}">
        <p14:creationId xmlns:p14="http://schemas.microsoft.com/office/powerpoint/2010/main" val="3726130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AU" altLang="en-US" smtClean="0"/>
              <a:t>Verse 1</a:t>
            </a:r>
          </a:p>
        </p:txBody>
      </p:sp>
      <p:sp>
        <p:nvSpPr>
          <p:cNvPr id="49155" name="Content Placeholder 2"/>
          <p:cNvSpPr>
            <a:spLocks noGrp="1"/>
          </p:cNvSpPr>
          <p:nvPr>
            <p:ph idx="1"/>
          </p:nvPr>
        </p:nvSpPr>
        <p:spPr>
          <a:xfrm>
            <a:off x="628650" y="1446213"/>
            <a:ext cx="8131175" cy="4886325"/>
          </a:xfrm>
        </p:spPr>
        <p:txBody>
          <a:bodyPr/>
          <a:lstStyle/>
          <a:p>
            <a:pPr eaLnBrk="1" hangingPunct="1"/>
            <a:r>
              <a:rPr lang="en-GB" altLang="en-US" smtClean="0"/>
              <a:t>O little town of Bethlehem,</a:t>
            </a:r>
          </a:p>
          <a:p>
            <a:pPr eaLnBrk="1" hangingPunct="1"/>
            <a:r>
              <a:rPr lang="en-GB" altLang="en-US" smtClean="0"/>
              <a:t>how still we see you lie!</a:t>
            </a:r>
          </a:p>
          <a:p>
            <a:pPr eaLnBrk="1" hangingPunct="1"/>
            <a:r>
              <a:rPr lang="en-GB" altLang="en-US" smtClean="0"/>
              <a:t>Above your deep and dreamless sleep</a:t>
            </a:r>
          </a:p>
          <a:p>
            <a:pPr eaLnBrk="1" hangingPunct="1"/>
            <a:r>
              <a:rPr lang="en-GB" altLang="en-US" smtClean="0"/>
              <a:t>the silent stars go by;</a:t>
            </a:r>
          </a:p>
          <a:p>
            <a:pPr eaLnBrk="1" hangingPunct="1"/>
            <a:r>
              <a:rPr lang="en-GB" altLang="en-US" smtClean="0"/>
              <a:t>yet in your dark streets shining</a:t>
            </a:r>
          </a:p>
          <a:p>
            <a:pPr eaLnBrk="1" hangingPunct="1"/>
            <a:r>
              <a:rPr lang="en-GB" altLang="en-US" smtClean="0"/>
              <a:t>the everlasting Light;</a:t>
            </a:r>
          </a:p>
          <a:p>
            <a:pPr eaLnBrk="1" hangingPunct="1"/>
            <a:r>
              <a:rPr lang="en-GB" altLang="en-US" smtClean="0"/>
              <a:t>the hopes and fears of all the years</a:t>
            </a:r>
          </a:p>
          <a:p>
            <a:pPr eaLnBrk="1" hangingPunct="1"/>
            <a:r>
              <a:rPr lang="en-GB" altLang="en-US" smtClean="0"/>
              <a:t>are met in you tonight.</a:t>
            </a:r>
          </a:p>
          <a:p>
            <a:pPr eaLnBrk="1" hangingPunct="1"/>
            <a:endParaRPr lang="en-AU" altLang="en-US" smtClean="0"/>
          </a:p>
        </p:txBody>
      </p:sp>
    </p:spTree>
    <p:extLst>
      <p:ext uri="{BB962C8B-B14F-4D97-AF65-F5344CB8AC3E}">
        <p14:creationId xmlns:p14="http://schemas.microsoft.com/office/powerpoint/2010/main" val="1907674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AU" altLang="en-US" smtClean="0"/>
              <a:t>Verse 2</a:t>
            </a:r>
          </a:p>
        </p:txBody>
      </p:sp>
      <p:sp>
        <p:nvSpPr>
          <p:cNvPr id="50179" name="Content Placeholder 2"/>
          <p:cNvSpPr>
            <a:spLocks noGrp="1"/>
          </p:cNvSpPr>
          <p:nvPr>
            <p:ph idx="1"/>
          </p:nvPr>
        </p:nvSpPr>
        <p:spPr/>
        <p:txBody>
          <a:bodyPr/>
          <a:lstStyle/>
          <a:p>
            <a:pPr eaLnBrk="1" hangingPunct="1"/>
            <a:r>
              <a:rPr lang="en-GB" altLang="en-US" smtClean="0"/>
              <a:t>For Christ is born of Mary: </a:t>
            </a:r>
          </a:p>
          <a:p>
            <a:pPr eaLnBrk="1" hangingPunct="1"/>
            <a:r>
              <a:rPr lang="en-GB" altLang="en-US" smtClean="0"/>
              <a:t>and, gathered all above,</a:t>
            </a:r>
          </a:p>
          <a:p>
            <a:pPr eaLnBrk="1" hangingPunct="1"/>
            <a:r>
              <a:rPr lang="en-GB" altLang="en-US" smtClean="0"/>
              <a:t>while mortals sleep, the angels keep</a:t>
            </a:r>
          </a:p>
          <a:p>
            <a:pPr eaLnBrk="1" hangingPunct="1"/>
            <a:r>
              <a:rPr lang="en-GB" altLang="en-US" smtClean="0"/>
              <a:t>their watch of wondering love.</a:t>
            </a:r>
          </a:p>
          <a:p>
            <a:pPr eaLnBrk="1" hangingPunct="1"/>
            <a:r>
              <a:rPr lang="en-GB" altLang="en-US" smtClean="0"/>
              <a:t>O morning stars, together</a:t>
            </a:r>
          </a:p>
          <a:p>
            <a:pPr eaLnBrk="1" hangingPunct="1"/>
            <a:r>
              <a:rPr lang="en-GB" altLang="en-US" smtClean="0"/>
              <a:t>proclaim the holy birth,</a:t>
            </a:r>
          </a:p>
          <a:p>
            <a:pPr eaLnBrk="1" hangingPunct="1"/>
            <a:r>
              <a:rPr lang="en-GB" altLang="en-US" smtClean="0"/>
              <a:t>and praises sing to God the king,</a:t>
            </a:r>
          </a:p>
          <a:p>
            <a:pPr eaLnBrk="1" hangingPunct="1"/>
            <a:r>
              <a:rPr lang="en-GB" altLang="en-US" smtClean="0"/>
              <a:t>and peace to all on earth.</a:t>
            </a:r>
          </a:p>
          <a:p>
            <a:pPr eaLnBrk="1" hangingPunct="1"/>
            <a:endParaRPr lang="en-AU" altLang="en-US" smtClean="0"/>
          </a:p>
        </p:txBody>
      </p:sp>
    </p:spTree>
    <p:extLst>
      <p:ext uri="{BB962C8B-B14F-4D97-AF65-F5344CB8AC3E}">
        <p14:creationId xmlns:p14="http://schemas.microsoft.com/office/powerpoint/2010/main" val="3345749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AU" altLang="en-US" smtClean="0"/>
              <a:t>Verse 3</a:t>
            </a:r>
          </a:p>
        </p:txBody>
      </p:sp>
      <p:sp>
        <p:nvSpPr>
          <p:cNvPr id="51203" name="Content Placeholder 2"/>
          <p:cNvSpPr>
            <a:spLocks noGrp="1"/>
          </p:cNvSpPr>
          <p:nvPr>
            <p:ph idx="1"/>
          </p:nvPr>
        </p:nvSpPr>
        <p:spPr>
          <a:xfrm>
            <a:off x="628650" y="1446213"/>
            <a:ext cx="8277225" cy="4886325"/>
          </a:xfrm>
        </p:spPr>
        <p:txBody>
          <a:bodyPr/>
          <a:lstStyle/>
          <a:p>
            <a:pPr eaLnBrk="1" hangingPunct="1"/>
            <a:r>
              <a:rPr lang="en-GB" altLang="en-US" smtClean="0"/>
              <a:t>How silently, how silently,</a:t>
            </a:r>
          </a:p>
          <a:p>
            <a:pPr eaLnBrk="1" hangingPunct="1"/>
            <a:r>
              <a:rPr lang="en-GB" altLang="en-US" smtClean="0"/>
              <a:t>the wondrous gift is given!</a:t>
            </a:r>
          </a:p>
          <a:p>
            <a:pPr eaLnBrk="1" hangingPunct="1"/>
            <a:r>
              <a:rPr lang="en-GB" altLang="en-US" smtClean="0"/>
              <a:t>So God imparts to human hearts</a:t>
            </a:r>
          </a:p>
          <a:p>
            <a:pPr eaLnBrk="1" hangingPunct="1"/>
            <a:r>
              <a:rPr lang="en-GB" altLang="en-US" smtClean="0"/>
              <a:t>the blessings of his heaven.</a:t>
            </a:r>
          </a:p>
          <a:p>
            <a:pPr eaLnBrk="1" hangingPunct="1"/>
            <a:r>
              <a:rPr lang="en-GB" altLang="en-US" smtClean="0"/>
              <a:t>No ear may hear his coming;</a:t>
            </a:r>
          </a:p>
          <a:p>
            <a:pPr eaLnBrk="1" hangingPunct="1"/>
            <a:r>
              <a:rPr lang="en-GB" altLang="en-US" smtClean="0"/>
              <a:t>but in this world of sin,</a:t>
            </a:r>
          </a:p>
          <a:p>
            <a:pPr eaLnBrk="1" hangingPunct="1"/>
            <a:r>
              <a:rPr lang="en-GB" altLang="en-US" smtClean="0"/>
              <a:t>where meek souls will receive him, still</a:t>
            </a:r>
          </a:p>
          <a:p>
            <a:pPr eaLnBrk="1" hangingPunct="1"/>
            <a:r>
              <a:rPr lang="en-GB" altLang="en-US" smtClean="0"/>
              <a:t>the dear Christ enters in.</a:t>
            </a:r>
          </a:p>
          <a:p>
            <a:pPr eaLnBrk="1" hangingPunct="1"/>
            <a:endParaRPr lang="en-AU" altLang="en-US" smtClean="0"/>
          </a:p>
        </p:txBody>
      </p:sp>
    </p:spTree>
    <p:extLst>
      <p:ext uri="{BB962C8B-B14F-4D97-AF65-F5344CB8AC3E}">
        <p14:creationId xmlns:p14="http://schemas.microsoft.com/office/powerpoint/2010/main" val="244841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AU" altLang="en-US" smtClean="0"/>
              <a:t>Verse 4 (Last Verse)</a:t>
            </a:r>
          </a:p>
        </p:txBody>
      </p:sp>
      <p:sp>
        <p:nvSpPr>
          <p:cNvPr id="52227" name="Content Placeholder 2"/>
          <p:cNvSpPr>
            <a:spLocks noGrp="1"/>
          </p:cNvSpPr>
          <p:nvPr>
            <p:ph idx="1"/>
          </p:nvPr>
        </p:nvSpPr>
        <p:spPr/>
        <p:txBody>
          <a:bodyPr/>
          <a:lstStyle/>
          <a:p>
            <a:pPr eaLnBrk="1" hangingPunct="1"/>
            <a:r>
              <a:rPr lang="en-GB" altLang="en-US" smtClean="0"/>
              <a:t>O holy child of Bethlehem,</a:t>
            </a:r>
          </a:p>
          <a:p>
            <a:pPr eaLnBrk="1" hangingPunct="1"/>
            <a:r>
              <a:rPr lang="en-GB" altLang="en-US" smtClean="0"/>
              <a:t>descend to us we pray;</a:t>
            </a:r>
          </a:p>
          <a:p>
            <a:pPr eaLnBrk="1" hangingPunct="1"/>
            <a:r>
              <a:rPr lang="en-GB" altLang="en-US" smtClean="0"/>
              <a:t>cast out our sin, and enter in:</a:t>
            </a:r>
          </a:p>
          <a:p>
            <a:pPr eaLnBrk="1" hangingPunct="1"/>
            <a:r>
              <a:rPr lang="en-GB" altLang="en-US" smtClean="0"/>
              <a:t>be born in us today.</a:t>
            </a:r>
          </a:p>
          <a:p>
            <a:pPr eaLnBrk="1" hangingPunct="1"/>
            <a:r>
              <a:rPr lang="en-GB" altLang="en-US" smtClean="0"/>
              <a:t>We hear the Christmas angels</a:t>
            </a:r>
          </a:p>
          <a:p>
            <a:pPr eaLnBrk="1" hangingPunct="1"/>
            <a:r>
              <a:rPr lang="en-GB" altLang="en-US" smtClean="0"/>
              <a:t>The great glad tidings tell;</a:t>
            </a:r>
          </a:p>
          <a:p>
            <a:pPr eaLnBrk="1" hangingPunct="1"/>
            <a:r>
              <a:rPr lang="en-GB" altLang="en-US" smtClean="0"/>
              <a:t>O come to us, abide with us,</a:t>
            </a:r>
          </a:p>
          <a:p>
            <a:pPr eaLnBrk="1" hangingPunct="1"/>
            <a:r>
              <a:rPr lang="en-GB" altLang="en-US" smtClean="0"/>
              <a:t>our Lord Immanuel!</a:t>
            </a:r>
          </a:p>
          <a:p>
            <a:pPr eaLnBrk="1" hangingPunct="1"/>
            <a:endParaRPr lang="en-AU" altLang="en-US" smtClean="0"/>
          </a:p>
        </p:txBody>
      </p:sp>
    </p:spTree>
    <p:extLst>
      <p:ext uri="{BB962C8B-B14F-4D97-AF65-F5344CB8AC3E}">
        <p14:creationId xmlns:p14="http://schemas.microsoft.com/office/powerpoint/2010/main" val="3892298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AU" altLang="en-US" smtClean="0"/>
              <a:t>Verse 2</a:t>
            </a:r>
          </a:p>
        </p:txBody>
      </p:sp>
      <p:sp>
        <p:nvSpPr>
          <p:cNvPr id="16387" name="Content Placeholder 2"/>
          <p:cNvSpPr>
            <a:spLocks noGrp="1"/>
          </p:cNvSpPr>
          <p:nvPr>
            <p:ph idx="1"/>
          </p:nvPr>
        </p:nvSpPr>
        <p:spPr/>
        <p:txBody>
          <a:bodyPr/>
          <a:lstStyle/>
          <a:p>
            <a:pPr eaLnBrk="1" hangingPunct="1"/>
            <a:r>
              <a:rPr lang="en-AU" altLang="en-US" smtClean="0"/>
              <a:t>He came down to earth from heaven</a:t>
            </a:r>
            <a:br>
              <a:rPr lang="en-AU" altLang="en-US" smtClean="0"/>
            </a:br>
            <a:r>
              <a:rPr lang="en-AU" altLang="en-US" smtClean="0"/>
              <a:t>who is God and Lord of all,</a:t>
            </a:r>
            <a:br>
              <a:rPr lang="en-AU" altLang="en-US" smtClean="0"/>
            </a:br>
            <a:r>
              <a:rPr lang="en-AU" altLang="en-US" smtClean="0"/>
              <a:t>and his shelter was a stable,</a:t>
            </a:r>
            <a:br>
              <a:rPr lang="en-AU" altLang="en-US" smtClean="0"/>
            </a:br>
            <a:r>
              <a:rPr lang="en-AU" altLang="en-US" smtClean="0"/>
              <a:t>and his cradle was a stall;</a:t>
            </a:r>
            <a:br>
              <a:rPr lang="en-AU" altLang="en-US" smtClean="0"/>
            </a:br>
            <a:r>
              <a:rPr lang="en-AU" altLang="en-US" smtClean="0"/>
              <a:t>with the poor, and meek, and lowly</a:t>
            </a:r>
            <a:br>
              <a:rPr lang="en-AU" altLang="en-US" smtClean="0"/>
            </a:br>
            <a:r>
              <a:rPr lang="en-AU" altLang="en-US" smtClean="0"/>
              <a:t>lived on earth our Saviour holy.</a:t>
            </a:r>
            <a:endParaRPr lang="en-AU" altLang="en-US" b="1" smtClean="0"/>
          </a:p>
          <a:p>
            <a:pPr eaLnBrk="1" hangingPunct="1"/>
            <a:endParaRPr lang="en-AU" altLang="en-US" smtClean="0"/>
          </a:p>
        </p:txBody>
      </p:sp>
    </p:spTree>
    <p:extLst>
      <p:ext uri="{BB962C8B-B14F-4D97-AF65-F5344CB8AC3E}">
        <p14:creationId xmlns:p14="http://schemas.microsoft.com/office/powerpoint/2010/main" val="33567551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AU" altLang="en-US" smtClean="0"/>
              <a:t>Fourth Reading </a:t>
            </a:r>
          </a:p>
        </p:txBody>
      </p:sp>
      <p:sp>
        <p:nvSpPr>
          <p:cNvPr id="53251" name="Content Placeholder 2"/>
          <p:cNvSpPr>
            <a:spLocks noGrp="1"/>
          </p:cNvSpPr>
          <p:nvPr>
            <p:ph idx="1"/>
          </p:nvPr>
        </p:nvSpPr>
        <p:spPr>
          <a:xfrm>
            <a:off x="4530725" y="1446213"/>
            <a:ext cx="3984625" cy="4886325"/>
          </a:xfrm>
        </p:spPr>
        <p:txBody>
          <a:bodyPr/>
          <a:lstStyle/>
          <a:p>
            <a:pPr eaLnBrk="1" hangingPunct="1"/>
            <a:r>
              <a:rPr lang="en-GB" altLang="en-US" smtClean="0"/>
              <a:t>Matthew 1:18-25    </a:t>
            </a:r>
          </a:p>
          <a:p>
            <a:pPr eaLnBrk="1" hangingPunct="1"/>
            <a:r>
              <a:rPr lang="en-GB" altLang="en-US" sz="3600" smtClean="0"/>
              <a:t>Matthew tells of the birth of Jesus.</a:t>
            </a:r>
            <a:endParaRPr lang="en-AU" altLang="en-US" sz="3600" smtClean="0"/>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446213"/>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ourth Reading t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621740"/>
            <a:ext cx="609600" cy="609600"/>
          </a:xfrm>
          <a:prstGeom prst="rect">
            <a:avLst/>
          </a:prstGeom>
        </p:spPr>
      </p:pic>
    </p:spTree>
    <p:extLst>
      <p:ext uri="{BB962C8B-B14F-4D97-AF65-F5344CB8AC3E}">
        <p14:creationId xmlns:p14="http://schemas.microsoft.com/office/powerpoint/2010/main" val="1048616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628650" y="549275"/>
            <a:ext cx="7886700" cy="5783263"/>
          </a:xfrm>
        </p:spPr>
        <p:txBody>
          <a:bodyPr/>
          <a:lstStyle/>
          <a:p>
            <a:pPr eaLnBrk="1" hangingPunct="1"/>
            <a:r>
              <a:rPr lang="en-GB" altLang="en-US" sz="3600" smtClean="0"/>
              <a:t>This is how the birth of Jesus the Messiah came about: his mother Mary was pledged to be married to Joseph, but before they came together, she was found to be pregnant through the Holy Spirit. Because Joseph her husband was faithful to the law, and yet did not want to expose her to public disgrace, he had in mind to divorce her quietly.</a:t>
            </a:r>
            <a:endParaRPr lang="en-AU" altLang="en-US" smtClean="0"/>
          </a:p>
        </p:txBody>
      </p:sp>
    </p:spTree>
    <p:extLst>
      <p:ext uri="{BB962C8B-B14F-4D97-AF65-F5344CB8AC3E}">
        <p14:creationId xmlns:p14="http://schemas.microsoft.com/office/powerpoint/2010/main" val="472669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628650" y="549275"/>
            <a:ext cx="7886700" cy="5783263"/>
          </a:xfrm>
        </p:spPr>
        <p:txBody>
          <a:bodyPr/>
          <a:lstStyle/>
          <a:p>
            <a:pPr eaLnBrk="1" hangingPunct="1"/>
            <a:r>
              <a:rPr lang="en-GB" altLang="en-US" sz="3600" smtClean="0"/>
              <a:t>But after he had considered this, an angel of the Lord appeared to him in a dream and said, ‘Joseph son of David, do not be afraid to take Mary home as your wife, because what is conceived in her is from the Holy Spirit. She will give birth to a son, and you are to give him the name Jesus, because he will save his people from their sins.’</a:t>
            </a:r>
            <a:endParaRPr lang="en-AU" altLang="en-US" smtClean="0"/>
          </a:p>
        </p:txBody>
      </p:sp>
    </p:spTree>
    <p:extLst>
      <p:ext uri="{BB962C8B-B14F-4D97-AF65-F5344CB8AC3E}">
        <p14:creationId xmlns:p14="http://schemas.microsoft.com/office/powerpoint/2010/main" val="2734767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628650" y="549275"/>
            <a:ext cx="7886700" cy="5783263"/>
          </a:xfrm>
        </p:spPr>
        <p:txBody>
          <a:bodyPr/>
          <a:lstStyle/>
          <a:p>
            <a:pPr eaLnBrk="1" hangingPunct="1"/>
            <a:r>
              <a:rPr lang="en-GB" altLang="en-US" sz="3600" smtClean="0"/>
              <a:t>All this took place to fulfil what the Lord had said through the prophet: ‘The virgin will conceive and give birth to a son, and they will call him Immanuel’ (which means ‘God with us’).</a:t>
            </a:r>
          </a:p>
          <a:p>
            <a:pPr eaLnBrk="1" hangingPunct="1"/>
            <a:r>
              <a:rPr lang="en-GB" altLang="en-US" sz="3600" smtClean="0"/>
              <a:t>When Joseph woke up, he did what the angel of the Lord had commanded him and took Mary home as his wife. But he did not consummate their marriage until she gave birth to a son. And he gave him the name Jesus.</a:t>
            </a:r>
          </a:p>
          <a:p>
            <a:pPr eaLnBrk="1" hangingPunct="1"/>
            <a:endParaRPr lang="en-AU" altLang="en-US" smtClean="0"/>
          </a:p>
        </p:txBody>
      </p:sp>
    </p:spTree>
    <p:extLst>
      <p:ext uri="{BB962C8B-B14F-4D97-AF65-F5344CB8AC3E}">
        <p14:creationId xmlns:p14="http://schemas.microsoft.com/office/powerpoint/2010/main" val="4235356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AU" altLang="en-US" smtClean="0"/>
              <a:t>LH 2 O Come, O come Immanuel</a:t>
            </a:r>
          </a:p>
        </p:txBody>
      </p:sp>
      <p:sp>
        <p:nvSpPr>
          <p:cNvPr id="57347" name="Content Placeholder 2"/>
          <p:cNvSpPr>
            <a:spLocks noGrp="1"/>
          </p:cNvSpPr>
          <p:nvPr>
            <p:ph idx="1"/>
          </p:nvPr>
        </p:nvSpPr>
        <p:spPr/>
        <p:txBody>
          <a:bodyPr/>
          <a:lstStyle/>
          <a:p>
            <a:pPr eaLnBrk="1" hangingPunct="1"/>
            <a:r>
              <a:rPr lang="en-AU" altLang="en-US" sz="2800" smtClean="0"/>
              <a:t>From the Great O Antiphons, 12</a:t>
            </a:r>
            <a:r>
              <a:rPr lang="en-AU" altLang="en-US" sz="2800" baseline="30000" smtClean="0"/>
              <a:t>th</a:t>
            </a:r>
            <a:r>
              <a:rPr lang="en-AU" altLang="en-US" sz="2800" smtClean="0"/>
              <a:t>-13</a:t>
            </a:r>
            <a:r>
              <a:rPr lang="en-AU" altLang="en-US" sz="2800" baseline="30000" smtClean="0"/>
              <a:t>th</a:t>
            </a:r>
            <a:r>
              <a:rPr lang="en-AU" altLang="en-US" sz="2800" smtClean="0"/>
              <a:t> century, Tr. John Mason Neale, 1851/1859.</a:t>
            </a:r>
          </a:p>
        </p:txBody>
      </p:sp>
      <p:pic>
        <p:nvPicPr>
          <p:cNvPr id="2" name="LH 2 Advent Veni, Immanuel  4 Ver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077" y="5212308"/>
            <a:ext cx="609600" cy="609600"/>
          </a:xfrm>
          <a:prstGeom prst="rect">
            <a:avLst/>
          </a:prstGeom>
        </p:spPr>
      </p:pic>
    </p:spTree>
    <p:extLst>
      <p:ext uri="{BB962C8B-B14F-4D97-AF65-F5344CB8AC3E}">
        <p14:creationId xmlns:p14="http://schemas.microsoft.com/office/powerpoint/2010/main" val="4116073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AU" altLang="en-US" smtClean="0"/>
              <a:t>Verse 1</a:t>
            </a:r>
          </a:p>
        </p:txBody>
      </p:sp>
      <p:sp>
        <p:nvSpPr>
          <p:cNvPr id="58371" name="Content Placeholder 2"/>
          <p:cNvSpPr>
            <a:spLocks noGrp="1"/>
          </p:cNvSpPr>
          <p:nvPr>
            <p:ph idx="1"/>
          </p:nvPr>
        </p:nvSpPr>
        <p:spPr/>
        <p:txBody>
          <a:bodyPr/>
          <a:lstStyle/>
          <a:p>
            <a:pPr eaLnBrk="1" hangingPunct="1"/>
            <a:r>
              <a:rPr lang="en-AU" altLang="en-US" dirty="0" smtClean="0"/>
              <a:t>O come, O come, Immanuel, </a:t>
            </a:r>
          </a:p>
          <a:p>
            <a:pPr eaLnBrk="1" hangingPunct="1"/>
            <a:r>
              <a:rPr lang="en-AU" altLang="en-US" dirty="0" smtClean="0"/>
              <a:t>and ransom captive Israel,</a:t>
            </a:r>
          </a:p>
          <a:p>
            <a:pPr eaLnBrk="1" hangingPunct="1"/>
            <a:r>
              <a:rPr lang="en-AU" altLang="en-US" dirty="0" smtClean="0"/>
              <a:t>that mourns in lonely exile here, </a:t>
            </a:r>
          </a:p>
          <a:p>
            <a:pPr eaLnBrk="1" hangingPunct="1"/>
            <a:r>
              <a:rPr lang="en-AU" altLang="en-US" dirty="0" smtClean="0"/>
              <a:t>until the Son of God appear.</a:t>
            </a:r>
          </a:p>
          <a:p>
            <a:pPr eaLnBrk="1" hangingPunct="1"/>
            <a:endParaRPr lang="en-AU" altLang="en-US" dirty="0" smtClean="0"/>
          </a:p>
          <a:p>
            <a:pPr eaLnBrk="1" hangingPunct="1"/>
            <a:r>
              <a:rPr lang="en-AU" altLang="en-US" dirty="0" smtClean="0"/>
              <a:t>Rejoice! Rejoice! Immanuel </a:t>
            </a:r>
          </a:p>
          <a:p>
            <a:pPr eaLnBrk="1" hangingPunct="1"/>
            <a:r>
              <a:rPr lang="en-AU" altLang="en-US" dirty="0" smtClean="0"/>
              <a:t>shall come to you, O Israel.</a:t>
            </a:r>
          </a:p>
          <a:p>
            <a:pPr eaLnBrk="1" hangingPunct="1"/>
            <a:endParaRPr lang="en-AU" altLang="en-US" dirty="0" smtClean="0"/>
          </a:p>
        </p:txBody>
      </p:sp>
    </p:spTree>
    <p:extLst>
      <p:ext uri="{BB962C8B-B14F-4D97-AF65-F5344CB8AC3E}">
        <p14:creationId xmlns:p14="http://schemas.microsoft.com/office/powerpoint/2010/main" val="2409166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AU" altLang="en-US" smtClean="0"/>
              <a:t>Verse 2</a:t>
            </a:r>
          </a:p>
        </p:txBody>
      </p:sp>
      <p:sp>
        <p:nvSpPr>
          <p:cNvPr id="59395" name="Content Placeholder 2"/>
          <p:cNvSpPr>
            <a:spLocks noGrp="1"/>
          </p:cNvSpPr>
          <p:nvPr>
            <p:ph idx="1"/>
          </p:nvPr>
        </p:nvSpPr>
        <p:spPr/>
        <p:txBody>
          <a:bodyPr/>
          <a:lstStyle/>
          <a:p>
            <a:pPr eaLnBrk="1" hangingPunct="1"/>
            <a:r>
              <a:rPr lang="en-GB" altLang="en-US" dirty="0" smtClean="0"/>
              <a:t>O come, Thou rod of Jesse, free</a:t>
            </a:r>
          </a:p>
          <a:p>
            <a:pPr eaLnBrk="1" hangingPunct="1"/>
            <a:r>
              <a:rPr lang="en-GB" altLang="en-US" dirty="0" smtClean="0"/>
              <a:t>Thine own from Satan’s tyranny;</a:t>
            </a:r>
          </a:p>
          <a:p>
            <a:pPr eaLnBrk="1" hangingPunct="1"/>
            <a:r>
              <a:rPr lang="en-GB" altLang="en-US" dirty="0" smtClean="0"/>
              <a:t>from depth of hell Thy people save,</a:t>
            </a:r>
          </a:p>
          <a:p>
            <a:pPr eaLnBrk="1" hangingPunct="1"/>
            <a:r>
              <a:rPr lang="en-GB" altLang="en-US" dirty="0" smtClean="0"/>
              <a:t>and give them victory o’er the grave.</a:t>
            </a:r>
          </a:p>
          <a:p>
            <a:pPr eaLnBrk="1" hangingPunct="1"/>
            <a:endParaRPr lang="en-AU" altLang="en-US" dirty="0" smtClean="0"/>
          </a:p>
          <a:p>
            <a:pPr eaLnBrk="1" hangingPunct="1"/>
            <a:r>
              <a:rPr lang="en-AU" altLang="en-US" dirty="0" smtClean="0"/>
              <a:t>Rejoice! Rejoice! Immanuel </a:t>
            </a:r>
          </a:p>
          <a:p>
            <a:pPr eaLnBrk="1" hangingPunct="1"/>
            <a:r>
              <a:rPr lang="en-AU" altLang="en-US" dirty="0" smtClean="0"/>
              <a:t>shall come to you, O Israel.</a:t>
            </a:r>
          </a:p>
          <a:p>
            <a:pPr eaLnBrk="1" hangingPunct="1"/>
            <a:endParaRPr lang="en-AU" altLang="en-US" dirty="0" smtClean="0"/>
          </a:p>
        </p:txBody>
      </p:sp>
    </p:spTree>
    <p:extLst>
      <p:ext uri="{BB962C8B-B14F-4D97-AF65-F5344CB8AC3E}">
        <p14:creationId xmlns:p14="http://schemas.microsoft.com/office/powerpoint/2010/main" val="1092281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AU" altLang="en-US" smtClean="0"/>
              <a:t>Verse 3</a:t>
            </a:r>
          </a:p>
        </p:txBody>
      </p:sp>
      <p:sp>
        <p:nvSpPr>
          <p:cNvPr id="60419" name="Content Placeholder 2"/>
          <p:cNvSpPr>
            <a:spLocks noGrp="1"/>
          </p:cNvSpPr>
          <p:nvPr>
            <p:ph idx="1"/>
          </p:nvPr>
        </p:nvSpPr>
        <p:spPr/>
        <p:txBody>
          <a:bodyPr/>
          <a:lstStyle/>
          <a:p>
            <a:pPr eaLnBrk="1" hangingPunct="1"/>
            <a:r>
              <a:rPr lang="en-GB" altLang="en-US" dirty="0" smtClean="0"/>
              <a:t>O come, Thou dayspring, come </a:t>
            </a:r>
          </a:p>
          <a:p>
            <a:pPr eaLnBrk="1" hangingPunct="1"/>
            <a:r>
              <a:rPr lang="en-GB" altLang="en-US" dirty="0" smtClean="0"/>
              <a:t>	and cheer</a:t>
            </a:r>
          </a:p>
          <a:p>
            <a:pPr eaLnBrk="1" hangingPunct="1"/>
            <a:r>
              <a:rPr lang="en-GB" altLang="en-US" dirty="0" smtClean="0"/>
              <a:t>our spirits by Thine advent here;</a:t>
            </a:r>
          </a:p>
          <a:p>
            <a:pPr eaLnBrk="1" hangingPunct="1"/>
            <a:r>
              <a:rPr lang="en-GB" altLang="en-US" dirty="0" smtClean="0"/>
              <a:t>disperse the gloomy clouds of night,</a:t>
            </a:r>
          </a:p>
          <a:p>
            <a:pPr eaLnBrk="1" hangingPunct="1"/>
            <a:r>
              <a:rPr lang="en-GB" altLang="en-US" dirty="0" smtClean="0"/>
              <a:t>and death’s dark shadows put </a:t>
            </a:r>
          </a:p>
          <a:p>
            <a:pPr eaLnBrk="1" hangingPunct="1"/>
            <a:r>
              <a:rPr lang="en-GB" altLang="en-US" dirty="0" smtClean="0"/>
              <a:t>	to flight.</a:t>
            </a:r>
          </a:p>
          <a:p>
            <a:pPr eaLnBrk="1" hangingPunct="1"/>
            <a:r>
              <a:rPr lang="en-AU" altLang="en-US" dirty="0" smtClean="0"/>
              <a:t>Rejoice! Rejoice! Immanuel </a:t>
            </a:r>
          </a:p>
          <a:p>
            <a:pPr eaLnBrk="1" hangingPunct="1"/>
            <a:r>
              <a:rPr lang="en-AU" altLang="en-US" dirty="0" smtClean="0"/>
              <a:t>shall come to you, O Israel.</a:t>
            </a:r>
          </a:p>
          <a:p>
            <a:pPr eaLnBrk="1" hangingPunct="1"/>
            <a:endParaRPr lang="en-AU" altLang="en-US" dirty="0" smtClean="0"/>
          </a:p>
        </p:txBody>
      </p:sp>
    </p:spTree>
    <p:extLst>
      <p:ext uri="{BB962C8B-B14F-4D97-AF65-F5344CB8AC3E}">
        <p14:creationId xmlns:p14="http://schemas.microsoft.com/office/powerpoint/2010/main" val="2309239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AU" altLang="en-US" smtClean="0"/>
              <a:t>Verse 4 (Last Verse)</a:t>
            </a:r>
          </a:p>
        </p:txBody>
      </p:sp>
      <p:sp>
        <p:nvSpPr>
          <p:cNvPr id="61443" name="Content Placeholder 2"/>
          <p:cNvSpPr>
            <a:spLocks noGrp="1"/>
          </p:cNvSpPr>
          <p:nvPr>
            <p:ph idx="1"/>
          </p:nvPr>
        </p:nvSpPr>
        <p:spPr>
          <a:xfrm>
            <a:off x="628650" y="1446213"/>
            <a:ext cx="8113713" cy="4886325"/>
          </a:xfrm>
        </p:spPr>
        <p:txBody>
          <a:bodyPr/>
          <a:lstStyle/>
          <a:p>
            <a:pPr eaLnBrk="1" hangingPunct="1"/>
            <a:r>
              <a:rPr lang="en-AU" altLang="en-US" dirty="0" smtClean="0"/>
              <a:t>O come, Thou key of David, come</a:t>
            </a:r>
          </a:p>
          <a:p>
            <a:pPr eaLnBrk="1" hangingPunct="1"/>
            <a:r>
              <a:rPr lang="en-AU" altLang="en-US" dirty="0" smtClean="0"/>
              <a:t>and open wide our heavenly home.</a:t>
            </a:r>
          </a:p>
          <a:p>
            <a:pPr eaLnBrk="1" hangingPunct="1"/>
            <a:r>
              <a:rPr lang="en-AU" altLang="en-US" dirty="0" smtClean="0"/>
              <a:t>Make safe the path that leads on high,</a:t>
            </a:r>
          </a:p>
          <a:p>
            <a:pPr eaLnBrk="1" hangingPunct="1"/>
            <a:r>
              <a:rPr lang="en-AU" altLang="en-US" dirty="0" smtClean="0"/>
              <a:t>and close the path to misery.</a:t>
            </a:r>
          </a:p>
          <a:p>
            <a:pPr eaLnBrk="1" hangingPunct="1"/>
            <a:endParaRPr lang="en-AU" altLang="en-US" dirty="0" smtClean="0"/>
          </a:p>
          <a:p>
            <a:pPr eaLnBrk="1" hangingPunct="1"/>
            <a:r>
              <a:rPr lang="en-AU" altLang="en-US" dirty="0" smtClean="0"/>
              <a:t>Rejoice! Rejoice! Immanuel </a:t>
            </a:r>
          </a:p>
          <a:p>
            <a:pPr eaLnBrk="1" hangingPunct="1"/>
            <a:r>
              <a:rPr lang="en-AU" altLang="en-US" dirty="0" smtClean="0"/>
              <a:t>shall come to you, O Israel.</a:t>
            </a:r>
          </a:p>
          <a:p>
            <a:pPr eaLnBrk="1" hangingPunct="1"/>
            <a:endParaRPr lang="en-AU" altLang="en-US" dirty="0" smtClean="0"/>
          </a:p>
        </p:txBody>
      </p:sp>
    </p:spTree>
    <p:extLst>
      <p:ext uri="{BB962C8B-B14F-4D97-AF65-F5344CB8AC3E}">
        <p14:creationId xmlns:p14="http://schemas.microsoft.com/office/powerpoint/2010/main" val="454365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AU" altLang="en-US" smtClean="0"/>
              <a:t>Fifth Reading</a:t>
            </a:r>
          </a:p>
        </p:txBody>
      </p:sp>
      <p:sp>
        <p:nvSpPr>
          <p:cNvPr id="61443" name="Content Placeholder 2"/>
          <p:cNvSpPr>
            <a:spLocks noGrp="1"/>
          </p:cNvSpPr>
          <p:nvPr>
            <p:ph idx="1"/>
          </p:nvPr>
        </p:nvSpPr>
        <p:spPr>
          <a:xfrm>
            <a:off x="4476466" y="1446213"/>
            <a:ext cx="4038884" cy="4886325"/>
          </a:xfrm>
        </p:spPr>
        <p:txBody>
          <a:bodyPr/>
          <a:lstStyle/>
          <a:p>
            <a:pPr eaLnBrk="1" hangingPunct="1"/>
            <a:r>
              <a:rPr lang="en-US" altLang="en-US" dirty="0" smtClean="0"/>
              <a:t>Luke 2:1-7  </a:t>
            </a:r>
          </a:p>
          <a:p>
            <a:pPr eaLnBrk="1" hangingPunct="1"/>
            <a:r>
              <a:rPr lang="en-US" altLang="en-US" sz="3600" dirty="0" smtClean="0"/>
              <a:t>Luke tells of the birth of the Christ child.</a:t>
            </a:r>
            <a:endParaRPr lang="en-AU" altLang="en-US" sz="3600" dirty="0" smtClean="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0" y="1446213"/>
            <a:ext cx="3600000" cy="3600000"/>
          </a:xfrm>
          <a:prstGeom prst="rect">
            <a:avLst/>
          </a:prstGeom>
        </p:spPr>
      </p:pic>
      <p:pic>
        <p:nvPicPr>
          <p:cNvPr id="3" name="COW Cmas R5 Luke 2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650" y="5222426"/>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858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AU" altLang="en-US" smtClean="0"/>
              <a:t>Verse 3</a:t>
            </a:r>
          </a:p>
        </p:txBody>
      </p:sp>
      <p:sp>
        <p:nvSpPr>
          <p:cNvPr id="17411" name="Content Placeholder 2"/>
          <p:cNvSpPr>
            <a:spLocks noGrp="1"/>
          </p:cNvSpPr>
          <p:nvPr>
            <p:ph idx="1"/>
          </p:nvPr>
        </p:nvSpPr>
        <p:spPr/>
        <p:txBody>
          <a:bodyPr/>
          <a:lstStyle/>
          <a:p>
            <a:pPr eaLnBrk="1" hangingPunct="1"/>
            <a:r>
              <a:rPr lang="en-US" altLang="en-US" smtClean="0"/>
              <a:t>And our eyes at last shall see him,</a:t>
            </a:r>
            <a:br>
              <a:rPr lang="en-US" altLang="en-US" smtClean="0"/>
            </a:br>
            <a:r>
              <a:rPr lang="en-US" altLang="en-US" smtClean="0"/>
              <a:t>through his own redeeming love,</a:t>
            </a:r>
            <a:br>
              <a:rPr lang="en-US" altLang="en-US" smtClean="0"/>
            </a:br>
            <a:r>
              <a:rPr lang="en-US" altLang="en-US" smtClean="0"/>
              <a:t>for that child so dear and gentle</a:t>
            </a:r>
            <a:br>
              <a:rPr lang="en-US" altLang="en-US" smtClean="0"/>
            </a:br>
            <a:r>
              <a:rPr lang="en-US" altLang="en-US" smtClean="0"/>
              <a:t>is our Lord in heaven above;</a:t>
            </a:r>
            <a:br>
              <a:rPr lang="en-US" altLang="en-US" smtClean="0"/>
            </a:br>
            <a:r>
              <a:rPr lang="en-US" altLang="en-US" smtClean="0"/>
              <a:t>and he leads his children on</a:t>
            </a:r>
            <a:br>
              <a:rPr lang="en-US" altLang="en-US" smtClean="0"/>
            </a:br>
            <a:r>
              <a:rPr lang="en-US" altLang="en-US" smtClean="0"/>
              <a:t>to the place where he is gone.</a:t>
            </a:r>
            <a:endParaRPr lang="en-AU" altLang="en-US" smtClean="0"/>
          </a:p>
        </p:txBody>
      </p:sp>
    </p:spTree>
    <p:extLst>
      <p:ext uri="{BB962C8B-B14F-4D97-AF65-F5344CB8AC3E}">
        <p14:creationId xmlns:p14="http://schemas.microsoft.com/office/powerpoint/2010/main" val="766039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628650" y="530225"/>
            <a:ext cx="7886700" cy="5802313"/>
          </a:xfrm>
        </p:spPr>
        <p:txBody>
          <a:bodyPr/>
          <a:lstStyle/>
          <a:p>
            <a:pPr eaLnBrk="1" hangingPunct="1"/>
            <a:r>
              <a:rPr lang="en-GB" altLang="en-US" sz="3600" dirty="0"/>
              <a:t>In those days a decree went out from Emperor Augustus that all the world should be registered. </a:t>
            </a:r>
            <a:r>
              <a:rPr lang="en-GB" altLang="en-US" sz="3600" dirty="0" smtClean="0"/>
              <a:t>This </a:t>
            </a:r>
            <a:r>
              <a:rPr lang="en-GB" altLang="en-US" sz="3600" dirty="0"/>
              <a:t>was the first registration and was taken while </a:t>
            </a:r>
            <a:r>
              <a:rPr lang="en-GB" altLang="en-US" sz="3600" dirty="0" err="1"/>
              <a:t>Quirinius</a:t>
            </a:r>
            <a:r>
              <a:rPr lang="en-GB" altLang="en-US" sz="3600" dirty="0"/>
              <a:t> was governor of Syria. </a:t>
            </a:r>
            <a:r>
              <a:rPr lang="en-GB" altLang="en-US" sz="3600" dirty="0" smtClean="0"/>
              <a:t>All </a:t>
            </a:r>
            <a:r>
              <a:rPr lang="en-GB" altLang="en-US" sz="3600" dirty="0"/>
              <a:t>went to their own towns to be registered. </a:t>
            </a:r>
            <a:r>
              <a:rPr lang="en-GB" altLang="en-US" sz="3600" dirty="0" smtClean="0"/>
              <a:t>Joseph </a:t>
            </a:r>
            <a:r>
              <a:rPr lang="en-GB" altLang="en-US" sz="3600" dirty="0"/>
              <a:t>also went from the town of Nazareth in Galilee to Judea, to the city of David called Bethlehem, because he was descended from the house and family of David. </a:t>
            </a:r>
            <a:endParaRPr lang="en-AU"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0110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628650" y="530225"/>
            <a:ext cx="7886700" cy="5802313"/>
          </a:xfrm>
        </p:spPr>
        <p:txBody>
          <a:bodyPr/>
          <a:lstStyle/>
          <a:p>
            <a:pPr eaLnBrk="1" hangingPunct="1"/>
            <a:r>
              <a:rPr lang="en-GB" altLang="en-US" sz="3600" dirty="0"/>
              <a:t>He went to be registered with Mary, to whom he was engaged and who was expecting a child. </a:t>
            </a:r>
            <a:r>
              <a:rPr lang="en-GB" altLang="en-US" sz="3600" dirty="0" smtClean="0"/>
              <a:t>While </a:t>
            </a:r>
            <a:r>
              <a:rPr lang="en-GB" altLang="en-US" sz="3600" dirty="0"/>
              <a:t>they were there, the time came for her to deliver her child. </a:t>
            </a:r>
            <a:r>
              <a:rPr lang="en-GB" altLang="en-US" sz="3600" dirty="0" smtClean="0"/>
              <a:t>And </a:t>
            </a:r>
            <a:r>
              <a:rPr lang="en-GB" altLang="en-US" sz="3600" dirty="0"/>
              <a:t>she gave birth to her firstborn son and wrapped him in bands of cloth, and laid him in a manger, because there was no place for them in the inn.</a:t>
            </a:r>
            <a:endParaRPr lang="en-AU"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2908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28650" y="365125"/>
            <a:ext cx="7886700" cy="1262063"/>
          </a:xfrm>
        </p:spPr>
        <p:txBody>
          <a:bodyPr/>
          <a:lstStyle/>
          <a:p>
            <a:pPr eaLnBrk="1" hangingPunct="1"/>
            <a:r>
              <a:rPr lang="en-GB" altLang="en-US" smtClean="0"/>
              <a:t>LH 23 From heaven above to earth I come</a:t>
            </a:r>
            <a:endParaRPr lang="en-AU" altLang="en-US" smtClean="0"/>
          </a:p>
        </p:txBody>
      </p:sp>
      <p:sp>
        <p:nvSpPr>
          <p:cNvPr id="65539" name="Content Placeholder 2"/>
          <p:cNvSpPr>
            <a:spLocks noGrp="1"/>
          </p:cNvSpPr>
          <p:nvPr>
            <p:ph idx="1"/>
          </p:nvPr>
        </p:nvSpPr>
        <p:spPr>
          <a:xfrm>
            <a:off x="628650" y="1974850"/>
            <a:ext cx="7886700" cy="4357688"/>
          </a:xfrm>
        </p:spPr>
        <p:txBody>
          <a:bodyPr/>
          <a:lstStyle/>
          <a:p>
            <a:pPr eaLnBrk="1" hangingPunct="1"/>
            <a:r>
              <a:rPr lang="en-GB" altLang="en-US" sz="2800" smtClean="0"/>
              <a:t>Martin Luther (1483-1546), Tr. Catherine Winkworth, 1855, alt. </a:t>
            </a:r>
            <a:endParaRPr lang="en-AU" altLang="en-US" sz="2800" smtClean="0"/>
          </a:p>
        </p:txBody>
      </p:sp>
      <p:pic>
        <p:nvPicPr>
          <p:cNvPr id="2" name="LH 23 From heaven above to earth I 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964" y="5498911"/>
            <a:ext cx="609600" cy="609600"/>
          </a:xfrm>
          <a:prstGeom prst="rect">
            <a:avLst/>
          </a:prstGeom>
        </p:spPr>
      </p:pic>
    </p:spTree>
    <p:extLst>
      <p:ext uri="{BB962C8B-B14F-4D97-AF65-F5344CB8AC3E}">
        <p14:creationId xmlns:p14="http://schemas.microsoft.com/office/powerpoint/2010/main" val="2049656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AU" altLang="en-US" smtClean="0"/>
              <a:t>Verse 1</a:t>
            </a:r>
          </a:p>
        </p:txBody>
      </p:sp>
      <p:sp>
        <p:nvSpPr>
          <p:cNvPr id="66563" name="Content Placeholder 2"/>
          <p:cNvSpPr>
            <a:spLocks noGrp="1"/>
          </p:cNvSpPr>
          <p:nvPr>
            <p:ph idx="1"/>
          </p:nvPr>
        </p:nvSpPr>
        <p:spPr/>
        <p:txBody>
          <a:bodyPr/>
          <a:lstStyle/>
          <a:p>
            <a:pPr eaLnBrk="1" hangingPunct="1"/>
            <a:r>
              <a:rPr lang="en-AU" altLang="en-US" smtClean="0"/>
              <a:t>From heaven above to earth I come,</a:t>
            </a:r>
          </a:p>
          <a:p>
            <a:pPr eaLnBrk="1" hangingPunct="1"/>
            <a:r>
              <a:rPr lang="en-AU" altLang="en-US" smtClean="0"/>
              <a:t>To bear good news to every home;</a:t>
            </a:r>
          </a:p>
          <a:p>
            <a:pPr eaLnBrk="1" hangingPunct="1"/>
            <a:r>
              <a:rPr lang="en-AU" altLang="en-US" smtClean="0"/>
              <a:t>Glad tidings of great joy I bring,</a:t>
            </a:r>
          </a:p>
          <a:p>
            <a:pPr eaLnBrk="1" hangingPunct="1"/>
            <a:r>
              <a:rPr lang="en-AU" altLang="en-US" smtClean="0"/>
              <a:t>Whereof I now will say and sing.</a:t>
            </a:r>
          </a:p>
          <a:p>
            <a:pPr eaLnBrk="1" hangingPunct="1"/>
            <a:endParaRPr lang="en-AU" altLang="en-US" smtClean="0"/>
          </a:p>
        </p:txBody>
      </p:sp>
    </p:spTree>
    <p:extLst>
      <p:ext uri="{BB962C8B-B14F-4D97-AF65-F5344CB8AC3E}">
        <p14:creationId xmlns:p14="http://schemas.microsoft.com/office/powerpoint/2010/main" val="2364560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AU" altLang="en-US" smtClean="0"/>
              <a:t>Verse 2</a:t>
            </a:r>
          </a:p>
        </p:txBody>
      </p:sp>
      <p:sp>
        <p:nvSpPr>
          <p:cNvPr id="67587" name="Content Placeholder 2"/>
          <p:cNvSpPr>
            <a:spLocks noGrp="1"/>
          </p:cNvSpPr>
          <p:nvPr>
            <p:ph idx="1"/>
          </p:nvPr>
        </p:nvSpPr>
        <p:spPr/>
        <p:txBody>
          <a:bodyPr/>
          <a:lstStyle/>
          <a:p>
            <a:pPr eaLnBrk="1" hangingPunct="1"/>
            <a:r>
              <a:rPr lang="en-AU" altLang="en-US" smtClean="0"/>
              <a:t>To you, this night, is born a Child</a:t>
            </a:r>
          </a:p>
          <a:p>
            <a:pPr eaLnBrk="1" hangingPunct="1"/>
            <a:r>
              <a:rPr lang="en-AU" altLang="en-US" smtClean="0"/>
              <a:t>Of Mary, chosen virgin mild;</a:t>
            </a:r>
          </a:p>
          <a:p>
            <a:pPr eaLnBrk="1" hangingPunct="1"/>
            <a:r>
              <a:rPr lang="en-AU" altLang="en-US" smtClean="0"/>
              <a:t>This little child of lowly birth,</a:t>
            </a:r>
          </a:p>
          <a:p>
            <a:pPr eaLnBrk="1" hangingPunct="1"/>
            <a:r>
              <a:rPr lang="en-AU" altLang="en-US" smtClean="0"/>
              <a:t>Shall be the joy of all your earth.</a:t>
            </a:r>
          </a:p>
          <a:p>
            <a:pPr eaLnBrk="1" hangingPunct="1"/>
            <a:endParaRPr lang="en-AU" altLang="en-US" smtClean="0"/>
          </a:p>
        </p:txBody>
      </p:sp>
    </p:spTree>
    <p:extLst>
      <p:ext uri="{BB962C8B-B14F-4D97-AF65-F5344CB8AC3E}">
        <p14:creationId xmlns:p14="http://schemas.microsoft.com/office/powerpoint/2010/main" val="487823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AU" altLang="en-US" smtClean="0"/>
              <a:t>Verse 3</a:t>
            </a:r>
          </a:p>
        </p:txBody>
      </p:sp>
      <p:sp>
        <p:nvSpPr>
          <p:cNvPr id="68611" name="Content Placeholder 2"/>
          <p:cNvSpPr>
            <a:spLocks noGrp="1"/>
          </p:cNvSpPr>
          <p:nvPr>
            <p:ph idx="1"/>
          </p:nvPr>
        </p:nvSpPr>
        <p:spPr/>
        <p:txBody>
          <a:bodyPr/>
          <a:lstStyle/>
          <a:p>
            <a:pPr eaLnBrk="1" hangingPunct="1"/>
            <a:r>
              <a:rPr lang="en-AU" altLang="en-US" smtClean="0"/>
              <a:t>This is the Christ our God and Lord,</a:t>
            </a:r>
          </a:p>
          <a:p>
            <a:pPr eaLnBrk="1" hangingPunct="1"/>
            <a:r>
              <a:rPr lang="en-AU" altLang="en-US" smtClean="0"/>
              <a:t>who in all need shall aid afford;</a:t>
            </a:r>
          </a:p>
          <a:p>
            <a:pPr eaLnBrk="1" hangingPunct="1"/>
            <a:r>
              <a:rPr lang="en-AU" altLang="en-US" smtClean="0"/>
              <a:t>He will himself your Saviour be,</a:t>
            </a:r>
          </a:p>
          <a:p>
            <a:pPr eaLnBrk="1" hangingPunct="1"/>
            <a:r>
              <a:rPr lang="en-AU" altLang="en-US" smtClean="0"/>
              <a:t>From all your sins to set you free.</a:t>
            </a:r>
          </a:p>
          <a:p>
            <a:pPr eaLnBrk="1" hangingPunct="1"/>
            <a:r>
              <a:rPr lang="en-AU" altLang="en-US" smtClean="0"/>
              <a:t> </a:t>
            </a:r>
          </a:p>
          <a:p>
            <a:pPr eaLnBrk="1" hangingPunct="1"/>
            <a:endParaRPr lang="en-AU" altLang="en-US" smtClean="0"/>
          </a:p>
        </p:txBody>
      </p:sp>
    </p:spTree>
    <p:extLst>
      <p:ext uri="{BB962C8B-B14F-4D97-AF65-F5344CB8AC3E}">
        <p14:creationId xmlns:p14="http://schemas.microsoft.com/office/powerpoint/2010/main" val="1239590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AU" altLang="en-US" smtClean="0"/>
              <a:t>Verse 4</a:t>
            </a:r>
          </a:p>
        </p:txBody>
      </p:sp>
      <p:sp>
        <p:nvSpPr>
          <p:cNvPr id="69635" name="Content Placeholder 2"/>
          <p:cNvSpPr>
            <a:spLocks noGrp="1"/>
          </p:cNvSpPr>
          <p:nvPr>
            <p:ph idx="1"/>
          </p:nvPr>
        </p:nvSpPr>
        <p:spPr/>
        <p:txBody>
          <a:bodyPr/>
          <a:lstStyle/>
          <a:p>
            <a:pPr eaLnBrk="1" hangingPunct="1"/>
            <a:r>
              <a:rPr lang="en-AU" altLang="en-US" smtClean="0"/>
              <a:t>He brings those blessings long ago</a:t>
            </a:r>
          </a:p>
          <a:p>
            <a:pPr eaLnBrk="1" hangingPunct="1"/>
            <a:r>
              <a:rPr lang="en-AU" altLang="en-US" smtClean="0"/>
              <a:t>Prepared by God for all below;</a:t>
            </a:r>
          </a:p>
          <a:p>
            <a:pPr eaLnBrk="1" hangingPunct="1"/>
            <a:r>
              <a:rPr lang="en-AU" altLang="en-US" smtClean="0"/>
              <a:t>That in His kingdom bright and fair</a:t>
            </a:r>
          </a:p>
          <a:p>
            <a:pPr eaLnBrk="1" hangingPunct="1"/>
            <a:r>
              <a:rPr lang="en-AU" altLang="en-US" smtClean="0"/>
              <a:t>You may with us his glory share</a:t>
            </a:r>
          </a:p>
          <a:p>
            <a:pPr eaLnBrk="1" hangingPunct="1"/>
            <a:endParaRPr lang="en-AU" altLang="en-US" smtClean="0"/>
          </a:p>
        </p:txBody>
      </p:sp>
    </p:spTree>
    <p:extLst>
      <p:ext uri="{BB962C8B-B14F-4D97-AF65-F5344CB8AC3E}">
        <p14:creationId xmlns:p14="http://schemas.microsoft.com/office/powerpoint/2010/main" val="1418511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AU" altLang="en-US" smtClean="0"/>
              <a:t>Verse 5</a:t>
            </a:r>
          </a:p>
        </p:txBody>
      </p:sp>
      <p:sp>
        <p:nvSpPr>
          <p:cNvPr id="70659" name="Content Placeholder 2"/>
          <p:cNvSpPr>
            <a:spLocks noGrp="1"/>
          </p:cNvSpPr>
          <p:nvPr>
            <p:ph idx="1"/>
          </p:nvPr>
        </p:nvSpPr>
        <p:spPr>
          <a:xfrm>
            <a:off x="628650" y="1446213"/>
            <a:ext cx="8515350" cy="4886325"/>
          </a:xfrm>
        </p:spPr>
        <p:txBody>
          <a:bodyPr/>
          <a:lstStyle/>
          <a:p>
            <a:pPr eaLnBrk="1" hangingPunct="1"/>
            <a:r>
              <a:rPr lang="en-AU" altLang="en-US" smtClean="0"/>
              <a:t>These are the tokens ye shall mark,</a:t>
            </a:r>
          </a:p>
          <a:p>
            <a:pPr eaLnBrk="1" hangingPunct="1"/>
            <a:r>
              <a:rPr lang="en-AU" altLang="en-US" smtClean="0"/>
              <a:t>The swaddling clothes and manger dark;</a:t>
            </a:r>
          </a:p>
          <a:p>
            <a:pPr eaLnBrk="1" hangingPunct="1"/>
            <a:r>
              <a:rPr lang="en-AU" altLang="en-US" smtClean="0"/>
              <a:t>There shall ye find the young child laid,</a:t>
            </a:r>
          </a:p>
          <a:p>
            <a:pPr eaLnBrk="1" hangingPunct="1"/>
            <a:r>
              <a:rPr lang="en-AU" altLang="en-US" smtClean="0"/>
              <a:t>By whom the heavens and earth were 	made.</a:t>
            </a:r>
          </a:p>
          <a:p>
            <a:pPr eaLnBrk="1" hangingPunct="1"/>
            <a:endParaRPr lang="en-AU" altLang="en-US" smtClean="0"/>
          </a:p>
        </p:txBody>
      </p:sp>
    </p:spTree>
    <p:extLst>
      <p:ext uri="{BB962C8B-B14F-4D97-AF65-F5344CB8AC3E}">
        <p14:creationId xmlns:p14="http://schemas.microsoft.com/office/powerpoint/2010/main" val="2732351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AU" altLang="en-US" smtClean="0"/>
              <a:t>Verse 6</a:t>
            </a:r>
          </a:p>
        </p:txBody>
      </p:sp>
      <p:sp>
        <p:nvSpPr>
          <p:cNvPr id="71683" name="Content Placeholder 2"/>
          <p:cNvSpPr>
            <a:spLocks noGrp="1"/>
          </p:cNvSpPr>
          <p:nvPr>
            <p:ph idx="1"/>
          </p:nvPr>
        </p:nvSpPr>
        <p:spPr>
          <a:xfrm>
            <a:off x="628650" y="1446213"/>
            <a:ext cx="8296275" cy="4886325"/>
          </a:xfrm>
        </p:spPr>
        <p:txBody>
          <a:bodyPr/>
          <a:lstStyle/>
          <a:p>
            <a:pPr eaLnBrk="1" hangingPunct="1"/>
            <a:r>
              <a:rPr lang="en-AU" altLang="en-US" smtClean="0"/>
              <a:t>Now let us all, with gladsome cheer,</a:t>
            </a:r>
          </a:p>
          <a:p>
            <a:pPr eaLnBrk="1" hangingPunct="1"/>
            <a:r>
              <a:rPr lang="en-AU" altLang="en-US" smtClean="0"/>
              <a:t>Follow the shepherds, and draw near</a:t>
            </a:r>
          </a:p>
          <a:p>
            <a:pPr eaLnBrk="1" hangingPunct="1"/>
            <a:r>
              <a:rPr lang="en-AU" altLang="en-US" smtClean="0"/>
              <a:t>To see this wondrous gift of God,</a:t>
            </a:r>
          </a:p>
          <a:p>
            <a:pPr eaLnBrk="1" hangingPunct="1"/>
            <a:r>
              <a:rPr lang="en-AU" altLang="en-US" smtClean="0"/>
              <a:t>Who hath His own dear Son bestowed.</a:t>
            </a:r>
          </a:p>
          <a:p>
            <a:pPr eaLnBrk="1" hangingPunct="1"/>
            <a:endParaRPr lang="en-AU" altLang="en-US" smtClean="0"/>
          </a:p>
        </p:txBody>
      </p:sp>
    </p:spTree>
    <p:extLst>
      <p:ext uri="{BB962C8B-B14F-4D97-AF65-F5344CB8AC3E}">
        <p14:creationId xmlns:p14="http://schemas.microsoft.com/office/powerpoint/2010/main" val="1258820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AU" altLang="en-US" smtClean="0"/>
              <a:t>Verse 7 (Last Verse)</a:t>
            </a:r>
          </a:p>
        </p:txBody>
      </p:sp>
      <p:sp>
        <p:nvSpPr>
          <p:cNvPr id="72707" name="Content Placeholder 2"/>
          <p:cNvSpPr>
            <a:spLocks noGrp="1"/>
          </p:cNvSpPr>
          <p:nvPr>
            <p:ph idx="1"/>
          </p:nvPr>
        </p:nvSpPr>
        <p:spPr>
          <a:xfrm>
            <a:off x="628650" y="1446213"/>
            <a:ext cx="8313738" cy="4886325"/>
          </a:xfrm>
        </p:spPr>
        <p:txBody>
          <a:bodyPr/>
          <a:lstStyle/>
          <a:p>
            <a:pPr eaLnBrk="1" hangingPunct="1"/>
            <a:r>
              <a:rPr lang="en-AU" altLang="en-US" smtClean="0"/>
              <a:t>Give heed, my heart, lift up thine eyes!</a:t>
            </a:r>
          </a:p>
          <a:p>
            <a:pPr eaLnBrk="1" hangingPunct="1"/>
            <a:r>
              <a:rPr lang="en-AU" altLang="en-US" smtClean="0"/>
              <a:t>Who is it in yon manger lies?</a:t>
            </a:r>
          </a:p>
          <a:p>
            <a:pPr eaLnBrk="1" hangingPunct="1"/>
            <a:r>
              <a:rPr lang="en-AU" altLang="en-US" smtClean="0"/>
              <a:t>Who is this child, so young and fair?</a:t>
            </a:r>
          </a:p>
          <a:p>
            <a:pPr eaLnBrk="1" hangingPunct="1"/>
            <a:r>
              <a:rPr lang="en-AU" altLang="en-US" smtClean="0"/>
              <a:t>The blessèd Christ-child lieth there!</a:t>
            </a:r>
          </a:p>
          <a:p>
            <a:pPr eaLnBrk="1" hangingPunct="1"/>
            <a:endParaRPr lang="en-AU" altLang="en-US" smtClean="0"/>
          </a:p>
        </p:txBody>
      </p:sp>
    </p:spTree>
    <p:extLst>
      <p:ext uri="{BB962C8B-B14F-4D97-AF65-F5344CB8AC3E}">
        <p14:creationId xmlns:p14="http://schemas.microsoft.com/office/powerpoint/2010/main" val="15919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AU" altLang="en-US" smtClean="0"/>
              <a:t>Verse 4 (Last Verse)</a:t>
            </a:r>
          </a:p>
        </p:txBody>
      </p:sp>
      <p:sp>
        <p:nvSpPr>
          <p:cNvPr id="18435" name="Content Placeholder 2"/>
          <p:cNvSpPr>
            <a:spLocks noGrp="1"/>
          </p:cNvSpPr>
          <p:nvPr>
            <p:ph idx="1"/>
          </p:nvPr>
        </p:nvSpPr>
        <p:spPr/>
        <p:txBody>
          <a:bodyPr/>
          <a:lstStyle/>
          <a:p>
            <a:pPr eaLnBrk="1" hangingPunct="1"/>
            <a:r>
              <a:rPr lang="en-US" altLang="en-US" smtClean="0"/>
              <a:t>Not in that poor lowly stable,</a:t>
            </a:r>
            <a:endParaRPr lang="en-AU" altLang="en-US" smtClean="0"/>
          </a:p>
          <a:p>
            <a:pPr eaLnBrk="1" hangingPunct="1"/>
            <a:r>
              <a:rPr lang="en-US" altLang="en-US" smtClean="0"/>
              <a:t>With the oxen standing by,</a:t>
            </a:r>
            <a:endParaRPr lang="en-AU" altLang="en-US" smtClean="0"/>
          </a:p>
          <a:p>
            <a:pPr eaLnBrk="1" hangingPunct="1"/>
            <a:r>
              <a:rPr lang="en-US" altLang="en-US" smtClean="0"/>
              <a:t>We shall see him; but in heaven,</a:t>
            </a:r>
            <a:endParaRPr lang="en-AU" altLang="en-US" smtClean="0"/>
          </a:p>
          <a:p>
            <a:pPr eaLnBrk="1" hangingPunct="1"/>
            <a:r>
              <a:rPr lang="en-US" altLang="en-US" smtClean="0"/>
              <a:t>Set at God’s right hand on high;</a:t>
            </a:r>
            <a:endParaRPr lang="en-AU" altLang="en-US" smtClean="0"/>
          </a:p>
          <a:p>
            <a:pPr eaLnBrk="1" hangingPunct="1"/>
            <a:r>
              <a:rPr lang="en-US" altLang="en-US" smtClean="0"/>
              <a:t>Where like stars his children crowned</a:t>
            </a:r>
            <a:endParaRPr lang="en-AU" altLang="en-US" smtClean="0"/>
          </a:p>
          <a:p>
            <a:pPr eaLnBrk="1" hangingPunct="1"/>
            <a:r>
              <a:rPr lang="en-US" altLang="en-US" smtClean="0"/>
              <a:t>All in white shall wait around.</a:t>
            </a:r>
            <a:endParaRPr lang="en-AU" altLang="en-US" smtClean="0"/>
          </a:p>
          <a:p>
            <a:pPr eaLnBrk="1" hangingPunct="1"/>
            <a:endParaRPr lang="en-AU" altLang="en-US" smtClean="0"/>
          </a:p>
        </p:txBody>
      </p:sp>
    </p:spTree>
    <p:extLst>
      <p:ext uri="{BB962C8B-B14F-4D97-AF65-F5344CB8AC3E}">
        <p14:creationId xmlns:p14="http://schemas.microsoft.com/office/powerpoint/2010/main" val="4001359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AU" altLang="en-US" smtClean="0"/>
              <a:t>Sixth Reading</a:t>
            </a:r>
          </a:p>
        </p:txBody>
      </p:sp>
      <p:sp>
        <p:nvSpPr>
          <p:cNvPr id="72707" name="Content Placeholder 2"/>
          <p:cNvSpPr>
            <a:spLocks noGrp="1"/>
          </p:cNvSpPr>
          <p:nvPr>
            <p:ph idx="1"/>
          </p:nvPr>
        </p:nvSpPr>
        <p:spPr>
          <a:xfrm>
            <a:off x="4476466" y="1446213"/>
            <a:ext cx="4038884" cy="4886325"/>
          </a:xfrm>
        </p:spPr>
        <p:txBody>
          <a:bodyPr/>
          <a:lstStyle/>
          <a:p>
            <a:pPr eaLnBrk="1" hangingPunct="1"/>
            <a:r>
              <a:rPr lang="en-US" altLang="en-US" dirty="0" smtClean="0"/>
              <a:t>Luke 2:8-12   </a:t>
            </a:r>
          </a:p>
          <a:p>
            <a:pPr eaLnBrk="1" hangingPunct="1"/>
            <a:r>
              <a:rPr lang="en-US" altLang="en-US" sz="3600" dirty="0" smtClean="0"/>
              <a:t>The shepherds are told of the birth of Jesus.</a:t>
            </a:r>
            <a:endParaRPr lang="en-AU" alt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446213"/>
            <a:ext cx="3600000" cy="3600000"/>
          </a:xfrm>
          <a:prstGeom prst="rect">
            <a:avLst/>
          </a:prstGeom>
        </p:spPr>
      </p:pic>
      <p:pic>
        <p:nvPicPr>
          <p:cNvPr id="3" name="Sixth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321490"/>
            <a:ext cx="609600" cy="609600"/>
          </a:xfrm>
          <a:prstGeom prst="rect">
            <a:avLst/>
          </a:prstGeom>
        </p:spPr>
      </p:pic>
    </p:spTree>
    <p:extLst>
      <p:ext uri="{BB962C8B-B14F-4D97-AF65-F5344CB8AC3E}">
        <p14:creationId xmlns:p14="http://schemas.microsoft.com/office/powerpoint/2010/main" val="3151958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628650" y="530225"/>
            <a:ext cx="7886700" cy="5802313"/>
          </a:xfrm>
        </p:spPr>
        <p:txBody>
          <a:bodyPr/>
          <a:lstStyle/>
          <a:p>
            <a:pPr eaLnBrk="1" hangingPunct="1"/>
            <a:r>
              <a:rPr lang="en-GB" altLang="en-US" sz="3600" smtClean="0"/>
              <a:t>And there were shepherds living out in the fields near by, keeping watch over their flocks at night. An angel of the Lord appeared to them, and the glory of the Lord shone around them, and they were terrified. But the angel said to them, ‘Do not be afraid. I bring you good news that will cause great joy for all the people. Today in the town of David a Saviour has been born to you; he is the Messiah, the Lord. </a:t>
            </a:r>
            <a:endParaRPr lang="en-AU" altLang="en-US" sz="3600" smtClean="0"/>
          </a:p>
        </p:txBody>
      </p:sp>
    </p:spTree>
    <p:extLst>
      <p:ext uri="{BB962C8B-B14F-4D97-AF65-F5344CB8AC3E}">
        <p14:creationId xmlns:p14="http://schemas.microsoft.com/office/powerpoint/2010/main" val="2217471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628650" y="530225"/>
            <a:ext cx="7886700" cy="5802313"/>
          </a:xfrm>
        </p:spPr>
        <p:txBody>
          <a:bodyPr/>
          <a:lstStyle/>
          <a:p>
            <a:pPr eaLnBrk="1" hangingPunct="1"/>
            <a:r>
              <a:rPr lang="en-GB" altLang="en-US" sz="3600" smtClean="0"/>
              <a:t>This will be a sign to you: you will find a baby wrapped in cloths and lying in a manger.’</a:t>
            </a:r>
            <a:endParaRPr lang="en-AU" altLang="en-US" sz="3600" smtClean="0"/>
          </a:p>
        </p:txBody>
      </p:sp>
    </p:spTree>
    <p:extLst>
      <p:ext uri="{BB962C8B-B14F-4D97-AF65-F5344CB8AC3E}">
        <p14:creationId xmlns:p14="http://schemas.microsoft.com/office/powerpoint/2010/main" val="4074367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AU" altLang="en-US" smtClean="0"/>
              <a:t>LH 629 Silent Night</a:t>
            </a:r>
          </a:p>
        </p:txBody>
      </p:sp>
      <p:sp>
        <p:nvSpPr>
          <p:cNvPr id="76803" name="Content Placeholder 2"/>
          <p:cNvSpPr>
            <a:spLocks noGrp="1"/>
          </p:cNvSpPr>
          <p:nvPr>
            <p:ph idx="1"/>
          </p:nvPr>
        </p:nvSpPr>
        <p:spPr/>
        <p:txBody>
          <a:bodyPr/>
          <a:lstStyle/>
          <a:p>
            <a:pPr eaLnBrk="1" hangingPunct="1"/>
            <a:r>
              <a:rPr lang="en-AU" altLang="en-US" sz="2800" smtClean="0"/>
              <a:t>Josef Mohr (1792-1848), Tr. Anonymous, 1871</a:t>
            </a:r>
          </a:p>
        </p:txBody>
      </p:sp>
      <p:pic>
        <p:nvPicPr>
          <p:cNvPr id="2" name="LH 629 Silent N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964" y="5722938"/>
            <a:ext cx="609600" cy="609600"/>
          </a:xfrm>
          <a:prstGeom prst="rect">
            <a:avLst/>
          </a:prstGeom>
        </p:spPr>
      </p:pic>
    </p:spTree>
    <p:extLst>
      <p:ext uri="{BB962C8B-B14F-4D97-AF65-F5344CB8AC3E}">
        <p14:creationId xmlns:p14="http://schemas.microsoft.com/office/powerpoint/2010/main" val="1257209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AU" altLang="en-US" smtClean="0"/>
              <a:t>Verse 1</a:t>
            </a:r>
          </a:p>
        </p:txBody>
      </p:sp>
      <p:sp>
        <p:nvSpPr>
          <p:cNvPr id="77827" name="Content Placeholder 2"/>
          <p:cNvSpPr>
            <a:spLocks noGrp="1"/>
          </p:cNvSpPr>
          <p:nvPr>
            <p:ph idx="1"/>
          </p:nvPr>
        </p:nvSpPr>
        <p:spPr/>
        <p:txBody>
          <a:bodyPr/>
          <a:lstStyle/>
          <a:p>
            <a:pPr eaLnBrk="1" hangingPunct="1"/>
            <a:r>
              <a:rPr lang="en-US" altLang="en-US" smtClean="0"/>
              <a:t>Silent night, holy night!</a:t>
            </a:r>
            <a:endParaRPr lang="en-AU" altLang="en-US" smtClean="0"/>
          </a:p>
          <a:p>
            <a:pPr eaLnBrk="1" hangingPunct="1"/>
            <a:r>
              <a:rPr lang="en-US" altLang="en-US" smtClean="0"/>
              <a:t>All is calm, all is bright</a:t>
            </a:r>
            <a:endParaRPr lang="en-AU" altLang="en-US" smtClean="0"/>
          </a:p>
          <a:p>
            <a:pPr eaLnBrk="1" hangingPunct="1"/>
            <a:r>
              <a:rPr lang="en-US" altLang="en-US" smtClean="0"/>
              <a:t>round yon virgin mother and child.</a:t>
            </a:r>
            <a:endParaRPr lang="en-AU" altLang="en-US" smtClean="0"/>
          </a:p>
          <a:p>
            <a:pPr eaLnBrk="1" hangingPunct="1"/>
            <a:r>
              <a:rPr lang="en-US" altLang="en-US" smtClean="0"/>
              <a:t>Holy infant, so tender and mild,</a:t>
            </a:r>
            <a:endParaRPr lang="en-AU" altLang="en-US" smtClean="0"/>
          </a:p>
          <a:p>
            <a:pPr eaLnBrk="1" hangingPunct="1"/>
            <a:r>
              <a:rPr lang="en-US" altLang="en-US" smtClean="0"/>
              <a:t>sleep in heavenly peace.</a:t>
            </a:r>
            <a:endParaRPr lang="en-AU" altLang="en-US" smtClean="0"/>
          </a:p>
          <a:p>
            <a:pPr eaLnBrk="1" hangingPunct="1"/>
            <a:endParaRPr lang="en-AU" altLang="en-US" smtClean="0"/>
          </a:p>
        </p:txBody>
      </p:sp>
    </p:spTree>
    <p:extLst>
      <p:ext uri="{BB962C8B-B14F-4D97-AF65-F5344CB8AC3E}">
        <p14:creationId xmlns:p14="http://schemas.microsoft.com/office/powerpoint/2010/main" val="3935709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AU" altLang="en-US" smtClean="0"/>
              <a:t>Verse 2</a:t>
            </a:r>
          </a:p>
        </p:txBody>
      </p:sp>
      <p:sp>
        <p:nvSpPr>
          <p:cNvPr id="78851" name="Content Placeholder 2"/>
          <p:cNvSpPr>
            <a:spLocks noGrp="1"/>
          </p:cNvSpPr>
          <p:nvPr>
            <p:ph idx="1"/>
          </p:nvPr>
        </p:nvSpPr>
        <p:spPr/>
        <p:txBody>
          <a:bodyPr/>
          <a:lstStyle/>
          <a:p>
            <a:pPr eaLnBrk="1" hangingPunct="1"/>
            <a:r>
              <a:rPr lang="en-US" altLang="en-US" smtClean="0"/>
              <a:t>Silent night, holy night!</a:t>
            </a:r>
            <a:endParaRPr lang="en-AU" altLang="en-US" smtClean="0"/>
          </a:p>
          <a:p>
            <a:pPr eaLnBrk="1" hangingPunct="1"/>
            <a:r>
              <a:rPr lang="en-US" altLang="en-US" smtClean="0"/>
              <a:t>Shepherds quake at the sight,</a:t>
            </a:r>
            <a:endParaRPr lang="en-AU" altLang="en-US" smtClean="0"/>
          </a:p>
          <a:p>
            <a:pPr eaLnBrk="1" hangingPunct="1"/>
            <a:r>
              <a:rPr lang="en-US" altLang="en-US" smtClean="0"/>
              <a:t>glory streams from heaven afar,</a:t>
            </a:r>
            <a:endParaRPr lang="en-AU" altLang="en-US" smtClean="0"/>
          </a:p>
          <a:p>
            <a:pPr eaLnBrk="1" hangingPunct="1"/>
            <a:r>
              <a:rPr lang="en-US" altLang="en-US" smtClean="0"/>
              <a:t>heavenly hosts sing: Hallelujah!</a:t>
            </a:r>
            <a:endParaRPr lang="en-AU" altLang="en-US" smtClean="0"/>
          </a:p>
          <a:p>
            <a:pPr eaLnBrk="1" hangingPunct="1"/>
            <a:r>
              <a:rPr lang="en-US" altLang="en-US" smtClean="0"/>
              <a:t>Christ the Saviour is born.</a:t>
            </a:r>
            <a:endParaRPr lang="en-AU" altLang="en-US" smtClean="0"/>
          </a:p>
          <a:p>
            <a:pPr eaLnBrk="1" hangingPunct="1"/>
            <a:endParaRPr lang="en-AU" altLang="en-US" smtClean="0"/>
          </a:p>
        </p:txBody>
      </p:sp>
    </p:spTree>
    <p:extLst>
      <p:ext uri="{BB962C8B-B14F-4D97-AF65-F5344CB8AC3E}">
        <p14:creationId xmlns:p14="http://schemas.microsoft.com/office/powerpoint/2010/main" val="1166471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AU" altLang="en-US" smtClean="0"/>
              <a:t>Verse 3 (Last Verse)</a:t>
            </a:r>
          </a:p>
        </p:txBody>
      </p:sp>
      <p:sp>
        <p:nvSpPr>
          <p:cNvPr id="79875" name="Content Placeholder 2"/>
          <p:cNvSpPr>
            <a:spLocks noGrp="1"/>
          </p:cNvSpPr>
          <p:nvPr>
            <p:ph idx="1"/>
          </p:nvPr>
        </p:nvSpPr>
        <p:spPr/>
        <p:txBody>
          <a:bodyPr/>
          <a:lstStyle/>
          <a:p>
            <a:pPr eaLnBrk="1" hangingPunct="1"/>
            <a:r>
              <a:rPr lang="en-GB" altLang="en-US" smtClean="0"/>
              <a:t>Silent night, holy night!</a:t>
            </a:r>
          </a:p>
          <a:p>
            <a:pPr eaLnBrk="1" hangingPunct="1"/>
            <a:r>
              <a:rPr lang="en-GB" altLang="en-US" smtClean="0"/>
              <a:t>Son of God, love’s pure light</a:t>
            </a:r>
          </a:p>
          <a:p>
            <a:pPr eaLnBrk="1" hangingPunct="1"/>
            <a:r>
              <a:rPr lang="en-GB" altLang="en-US" smtClean="0"/>
              <a:t>radiant beams from thy holy face,</a:t>
            </a:r>
          </a:p>
          <a:p>
            <a:pPr eaLnBrk="1" hangingPunct="1"/>
            <a:r>
              <a:rPr lang="en-GB" altLang="en-US" smtClean="0"/>
              <a:t>with the dawn of redeeming grace,</a:t>
            </a:r>
          </a:p>
          <a:p>
            <a:pPr eaLnBrk="1" hangingPunct="1"/>
            <a:r>
              <a:rPr lang="en-GB" altLang="en-US" smtClean="0"/>
              <a:t>Jesus, Lord, at thy birth.</a:t>
            </a:r>
          </a:p>
          <a:p>
            <a:pPr eaLnBrk="1" hangingPunct="1"/>
            <a:endParaRPr lang="en-AU" altLang="en-US" smtClean="0"/>
          </a:p>
        </p:txBody>
      </p:sp>
    </p:spTree>
    <p:extLst>
      <p:ext uri="{BB962C8B-B14F-4D97-AF65-F5344CB8AC3E}">
        <p14:creationId xmlns:p14="http://schemas.microsoft.com/office/powerpoint/2010/main" val="2320695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87375" y="365125"/>
            <a:ext cx="7927975" cy="904875"/>
          </a:xfrm>
        </p:spPr>
        <p:txBody>
          <a:bodyPr/>
          <a:lstStyle/>
          <a:p>
            <a:pPr eaLnBrk="1" hangingPunct="1"/>
            <a:r>
              <a:rPr lang="en-AU" altLang="en-US" smtClean="0"/>
              <a:t>Seventh Reading </a:t>
            </a:r>
          </a:p>
        </p:txBody>
      </p:sp>
      <p:sp>
        <p:nvSpPr>
          <p:cNvPr id="80899" name="Content Placeholder 2"/>
          <p:cNvSpPr>
            <a:spLocks noGrp="1"/>
          </p:cNvSpPr>
          <p:nvPr>
            <p:ph idx="1"/>
          </p:nvPr>
        </p:nvSpPr>
        <p:spPr>
          <a:xfrm>
            <a:off x="4545013" y="1446213"/>
            <a:ext cx="3970337" cy="4886325"/>
          </a:xfrm>
        </p:spPr>
        <p:txBody>
          <a:bodyPr/>
          <a:lstStyle/>
          <a:p>
            <a:pPr eaLnBrk="1" hangingPunct="1"/>
            <a:r>
              <a:rPr lang="en-GB" altLang="en-US" smtClean="0"/>
              <a:t>Luke 2:13-20    </a:t>
            </a:r>
          </a:p>
          <a:p>
            <a:pPr eaLnBrk="1" hangingPunct="1"/>
            <a:r>
              <a:rPr lang="en-GB" altLang="en-US" sz="3200" smtClean="0"/>
              <a:t>The angels proclaim peace, and the shepherds go to Bethlehem.</a:t>
            </a:r>
            <a:endParaRPr lang="en-AU" altLang="en-US" sz="3200" smtClean="0"/>
          </a:p>
        </p:txBody>
      </p:sp>
      <p:pic>
        <p:nvPicPr>
          <p:cNvPr id="8090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75" y="1446213"/>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eventh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375" y="5485263"/>
            <a:ext cx="609600" cy="609600"/>
          </a:xfrm>
          <a:prstGeom prst="rect">
            <a:avLst/>
          </a:prstGeom>
        </p:spPr>
      </p:pic>
    </p:spTree>
    <p:extLst>
      <p:ext uri="{BB962C8B-B14F-4D97-AF65-F5344CB8AC3E}">
        <p14:creationId xmlns:p14="http://schemas.microsoft.com/office/powerpoint/2010/main" val="1822905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628650" y="549275"/>
            <a:ext cx="7886700" cy="5783263"/>
          </a:xfrm>
        </p:spPr>
        <p:txBody>
          <a:bodyPr/>
          <a:lstStyle/>
          <a:p>
            <a:pPr eaLnBrk="1" hangingPunct="1"/>
            <a:r>
              <a:rPr lang="en-GB" altLang="en-US" sz="3600" smtClean="0"/>
              <a:t>Suddenly a great company of the heavenly host appeared with the angel, praising God and saying,</a:t>
            </a:r>
          </a:p>
          <a:p>
            <a:pPr eaLnBrk="1" hangingPunct="1"/>
            <a:r>
              <a:rPr lang="en-GB" altLang="en-US" sz="3600" smtClean="0"/>
              <a:t>‘Glory to God in the highest heaven,</a:t>
            </a:r>
          </a:p>
          <a:p>
            <a:pPr eaLnBrk="1" hangingPunct="1"/>
            <a:r>
              <a:rPr lang="en-GB" altLang="en-US" sz="3600" smtClean="0"/>
              <a:t>    and on earth peace to those on whom 	his favour rests.’</a:t>
            </a:r>
          </a:p>
          <a:p>
            <a:pPr eaLnBrk="1" hangingPunct="1"/>
            <a:r>
              <a:rPr lang="en-GB" altLang="en-US" sz="3600" smtClean="0"/>
              <a:t>When the angels had left them and gone into heaven, the shepherds said to one another, ‘Let’s go to Bethlehem and see this thing that has happened, which the Lord has told us about.’</a:t>
            </a:r>
            <a:endParaRPr lang="en-AU" altLang="en-US" smtClean="0"/>
          </a:p>
        </p:txBody>
      </p:sp>
    </p:spTree>
    <p:extLst>
      <p:ext uri="{BB962C8B-B14F-4D97-AF65-F5344CB8AC3E}">
        <p14:creationId xmlns:p14="http://schemas.microsoft.com/office/powerpoint/2010/main" val="2349194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628650" y="549275"/>
            <a:ext cx="7886700" cy="5783263"/>
          </a:xfrm>
        </p:spPr>
        <p:txBody>
          <a:bodyPr/>
          <a:lstStyle/>
          <a:p>
            <a:pPr eaLnBrk="1" hangingPunct="1"/>
            <a:r>
              <a:rPr lang="en-GB" altLang="en-US" sz="3600" smtClean="0"/>
              <a:t>So they hurried off and found Mary and Joseph, and the baby, who was lying in the manger. When they had seen him, they spread the word concerning what had been told them about this child, and all who heard it were amazed at what the shepherds said to them. But Mary treasured up all these things and pondered them in her heart. </a:t>
            </a:r>
            <a:endParaRPr lang="en-AU" altLang="en-US" smtClean="0"/>
          </a:p>
        </p:txBody>
      </p:sp>
    </p:spTree>
    <p:extLst>
      <p:ext uri="{BB962C8B-B14F-4D97-AF65-F5344CB8AC3E}">
        <p14:creationId xmlns:p14="http://schemas.microsoft.com/office/powerpoint/2010/main" val="569045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12" y="6824"/>
            <a:ext cx="6851176" cy="6851176"/>
          </a:xfrm>
          <a:prstGeom prst="rect">
            <a:avLst/>
          </a:prstGeom>
        </p:spPr>
      </p:pic>
      <p:sp>
        <p:nvSpPr>
          <p:cNvPr id="2" name="Content Placeholder 1"/>
          <p:cNvSpPr>
            <a:spLocks noGrp="1"/>
          </p:cNvSpPr>
          <p:nvPr>
            <p:ph idx="1"/>
          </p:nvPr>
        </p:nvSpPr>
        <p:spPr/>
        <p:txBody>
          <a:bodyPr/>
          <a:lstStyle/>
          <a:p>
            <a:endParaRPr lang="en-AU"/>
          </a:p>
        </p:txBody>
      </p:sp>
    </p:spTree>
    <p:extLst>
      <p:ext uri="{BB962C8B-B14F-4D97-AF65-F5344CB8AC3E}">
        <p14:creationId xmlns:p14="http://schemas.microsoft.com/office/powerpoint/2010/main" val="2091383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628650" y="549275"/>
            <a:ext cx="7886700" cy="5783263"/>
          </a:xfrm>
        </p:spPr>
        <p:txBody>
          <a:bodyPr/>
          <a:lstStyle/>
          <a:p>
            <a:pPr eaLnBrk="1" hangingPunct="1"/>
            <a:r>
              <a:rPr lang="en-GB" altLang="en-US" sz="3600" smtClean="0"/>
              <a:t>The shepherds returned, glorifying and praising God for all the things they had heard and seen, which were just as they had been told.</a:t>
            </a:r>
          </a:p>
          <a:p>
            <a:pPr eaLnBrk="1" hangingPunct="1"/>
            <a:endParaRPr lang="en-AU" altLang="en-US" smtClean="0"/>
          </a:p>
        </p:txBody>
      </p:sp>
    </p:spTree>
    <p:extLst>
      <p:ext uri="{BB962C8B-B14F-4D97-AF65-F5344CB8AC3E}">
        <p14:creationId xmlns:p14="http://schemas.microsoft.com/office/powerpoint/2010/main" val="3903058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GB" altLang="en-US" smtClean="0"/>
              <a:t>LH 33 Hark! the herald angels sing</a:t>
            </a:r>
            <a:endParaRPr lang="en-AU" altLang="en-US" smtClean="0"/>
          </a:p>
        </p:txBody>
      </p:sp>
      <p:sp>
        <p:nvSpPr>
          <p:cNvPr id="84995" name="Content Placeholder 2"/>
          <p:cNvSpPr>
            <a:spLocks noGrp="1"/>
          </p:cNvSpPr>
          <p:nvPr>
            <p:ph idx="1"/>
          </p:nvPr>
        </p:nvSpPr>
        <p:spPr/>
        <p:txBody>
          <a:bodyPr/>
          <a:lstStyle/>
          <a:p>
            <a:pPr eaLnBrk="1" hangingPunct="1"/>
            <a:r>
              <a:rPr lang="en-GB" altLang="en-US" sz="2800" smtClean="0"/>
              <a:t>Charles Wesley (1707-1788), revised by George Whitefield (1714-1770), Martin Madan (1726-1790) and others.</a:t>
            </a:r>
            <a:endParaRPr lang="en-AU" altLang="en-US" sz="2800" smtClean="0"/>
          </a:p>
        </p:txBody>
      </p:sp>
      <p:pic>
        <p:nvPicPr>
          <p:cNvPr id="2" name="LH 33 Hark the Herald Angels 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499" y="5722938"/>
            <a:ext cx="609600" cy="609600"/>
          </a:xfrm>
          <a:prstGeom prst="rect">
            <a:avLst/>
          </a:prstGeom>
        </p:spPr>
      </p:pic>
    </p:spTree>
    <p:extLst>
      <p:ext uri="{BB962C8B-B14F-4D97-AF65-F5344CB8AC3E}">
        <p14:creationId xmlns:p14="http://schemas.microsoft.com/office/powerpoint/2010/main" val="1425549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AU" altLang="en-US" smtClean="0"/>
              <a:t>Verse 1</a:t>
            </a:r>
          </a:p>
        </p:txBody>
      </p:sp>
      <p:sp>
        <p:nvSpPr>
          <p:cNvPr id="86019" name="Content Placeholder 2"/>
          <p:cNvSpPr>
            <a:spLocks noGrp="1"/>
          </p:cNvSpPr>
          <p:nvPr>
            <p:ph idx="1"/>
          </p:nvPr>
        </p:nvSpPr>
        <p:spPr/>
        <p:txBody>
          <a:bodyPr/>
          <a:lstStyle/>
          <a:p>
            <a:pPr eaLnBrk="1" hangingPunct="1"/>
            <a:r>
              <a:rPr lang="en-GB" altLang="en-US" smtClean="0"/>
              <a:t>Hark! The herald angels sing</a:t>
            </a:r>
          </a:p>
          <a:p>
            <a:pPr eaLnBrk="1" hangingPunct="1"/>
            <a:r>
              <a:rPr lang="en-GB" altLang="en-US" smtClean="0"/>
              <a:t>glory to the new-born King;</a:t>
            </a:r>
          </a:p>
          <a:p>
            <a:pPr eaLnBrk="1" hangingPunct="1"/>
            <a:r>
              <a:rPr lang="en-GB" altLang="en-US" smtClean="0"/>
              <a:t>peace on earth, and mercy mild,</a:t>
            </a:r>
          </a:p>
          <a:p>
            <a:pPr eaLnBrk="1" hangingPunct="1"/>
            <a:r>
              <a:rPr lang="en-GB" altLang="en-US" smtClean="0"/>
              <a:t>God and sinners reconciled.</a:t>
            </a:r>
          </a:p>
          <a:p>
            <a:pPr eaLnBrk="1" hangingPunct="1"/>
            <a:r>
              <a:rPr lang="en-GB" altLang="en-US" smtClean="0"/>
              <a:t>Joyful, all you nations, rise,</a:t>
            </a:r>
          </a:p>
          <a:p>
            <a:pPr eaLnBrk="1" hangingPunct="1"/>
            <a:r>
              <a:rPr lang="en-GB" altLang="en-US" smtClean="0"/>
              <a:t>join the triumph of the skies;</a:t>
            </a:r>
          </a:p>
          <a:p>
            <a:pPr eaLnBrk="1" hangingPunct="1"/>
            <a:r>
              <a:rPr lang="en-GB" altLang="en-US" smtClean="0"/>
              <a:t>with the angelic host proclaim:</a:t>
            </a:r>
          </a:p>
          <a:p>
            <a:pPr eaLnBrk="1" hangingPunct="1"/>
            <a:r>
              <a:rPr lang="en-GB" altLang="en-US" smtClean="0"/>
              <a:t>Christ is born in Bethlehem.</a:t>
            </a:r>
          </a:p>
          <a:p>
            <a:pPr eaLnBrk="1" hangingPunct="1"/>
            <a:endParaRPr lang="en-AU" altLang="en-US" smtClean="0"/>
          </a:p>
        </p:txBody>
      </p:sp>
    </p:spTree>
    <p:extLst>
      <p:ext uri="{BB962C8B-B14F-4D97-AF65-F5344CB8AC3E}">
        <p14:creationId xmlns:p14="http://schemas.microsoft.com/office/powerpoint/2010/main" val="1189762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endParaRPr lang="en-AU" altLang="en-US" smtClean="0"/>
          </a:p>
        </p:txBody>
      </p:sp>
      <p:sp>
        <p:nvSpPr>
          <p:cNvPr id="87043" name="Content Placeholder 2"/>
          <p:cNvSpPr>
            <a:spLocks noGrp="1"/>
          </p:cNvSpPr>
          <p:nvPr>
            <p:ph idx="1"/>
          </p:nvPr>
        </p:nvSpPr>
        <p:spPr/>
        <p:txBody>
          <a:bodyPr/>
          <a:lstStyle/>
          <a:p>
            <a:pPr eaLnBrk="1" hangingPunct="1"/>
            <a:r>
              <a:rPr lang="en-GB" altLang="en-US" smtClean="0"/>
              <a:t>Hark! the herald angels sing</a:t>
            </a:r>
          </a:p>
          <a:p>
            <a:pPr eaLnBrk="1" hangingPunct="1"/>
            <a:r>
              <a:rPr lang="en-GB" altLang="en-US" smtClean="0"/>
              <a:t>glory to the new-born King.</a:t>
            </a:r>
          </a:p>
          <a:p>
            <a:pPr eaLnBrk="1" hangingPunct="1"/>
            <a:endParaRPr lang="en-AU" altLang="en-US" smtClean="0"/>
          </a:p>
        </p:txBody>
      </p:sp>
    </p:spTree>
    <p:extLst>
      <p:ext uri="{BB962C8B-B14F-4D97-AF65-F5344CB8AC3E}">
        <p14:creationId xmlns:p14="http://schemas.microsoft.com/office/powerpoint/2010/main" val="2152548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AU" altLang="en-US" smtClean="0"/>
              <a:t>Verse 2</a:t>
            </a:r>
          </a:p>
        </p:txBody>
      </p:sp>
      <p:sp>
        <p:nvSpPr>
          <p:cNvPr id="88067" name="Content Placeholder 2"/>
          <p:cNvSpPr>
            <a:spLocks noGrp="1"/>
          </p:cNvSpPr>
          <p:nvPr>
            <p:ph idx="1"/>
          </p:nvPr>
        </p:nvSpPr>
        <p:spPr/>
        <p:txBody>
          <a:bodyPr/>
          <a:lstStyle/>
          <a:p>
            <a:pPr eaLnBrk="1" hangingPunct="1"/>
            <a:r>
              <a:rPr lang="en-US" altLang="en-US" smtClean="0"/>
              <a:t>Christ, by highest heaven adored,</a:t>
            </a:r>
            <a:br>
              <a:rPr lang="en-US" altLang="en-US" smtClean="0"/>
            </a:br>
            <a:r>
              <a:rPr lang="en-US" altLang="en-US" smtClean="0"/>
              <a:t>Christ, the everlasting Lord,</a:t>
            </a:r>
            <a:br>
              <a:rPr lang="en-US" altLang="en-US" smtClean="0"/>
            </a:br>
            <a:r>
              <a:rPr lang="en-US" altLang="en-US" smtClean="0"/>
              <a:t>late in time behold him come,</a:t>
            </a:r>
            <a:br>
              <a:rPr lang="en-US" altLang="en-US" smtClean="0"/>
            </a:br>
            <a:r>
              <a:rPr lang="en-US" altLang="en-US" smtClean="0"/>
              <a:t>offspring of a virgin’s womb.</a:t>
            </a:r>
            <a:endParaRPr lang="en-AU" altLang="en-US" smtClean="0"/>
          </a:p>
          <a:p>
            <a:pPr eaLnBrk="1" hangingPunct="1"/>
            <a:r>
              <a:rPr lang="en-US" altLang="en-US" smtClean="0"/>
              <a:t>Veiled in flesh the Godhead see;</a:t>
            </a:r>
            <a:endParaRPr lang="en-AU" altLang="en-US" smtClean="0"/>
          </a:p>
          <a:p>
            <a:pPr eaLnBrk="1" hangingPunct="1"/>
            <a:r>
              <a:rPr lang="en-US" altLang="en-US" smtClean="0"/>
              <a:t>Hail, the incarnate Deity,</a:t>
            </a:r>
            <a:br>
              <a:rPr lang="en-US" altLang="en-US" smtClean="0"/>
            </a:br>
            <a:r>
              <a:rPr lang="en-US" altLang="en-US" smtClean="0"/>
              <a:t>pleased as man with us to dwell,</a:t>
            </a:r>
            <a:br>
              <a:rPr lang="en-US" altLang="en-US" smtClean="0"/>
            </a:br>
            <a:r>
              <a:rPr lang="en-US" altLang="en-US" smtClean="0"/>
              <a:t>Jesus, our Immanuel:</a:t>
            </a:r>
            <a:endParaRPr lang="en-AU" altLang="en-US" smtClean="0"/>
          </a:p>
          <a:p>
            <a:pPr eaLnBrk="1" hangingPunct="1"/>
            <a:endParaRPr lang="en-AU" altLang="en-US" smtClean="0"/>
          </a:p>
        </p:txBody>
      </p:sp>
    </p:spTree>
    <p:extLst>
      <p:ext uri="{BB962C8B-B14F-4D97-AF65-F5344CB8AC3E}">
        <p14:creationId xmlns:p14="http://schemas.microsoft.com/office/powerpoint/2010/main" val="67952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endParaRPr lang="en-AU" altLang="en-US" smtClean="0"/>
          </a:p>
        </p:txBody>
      </p:sp>
      <p:sp>
        <p:nvSpPr>
          <p:cNvPr id="89091" name="Content Placeholder 2"/>
          <p:cNvSpPr>
            <a:spLocks noGrp="1"/>
          </p:cNvSpPr>
          <p:nvPr>
            <p:ph idx="1"/>
          </p:nvPr>
        </p:nvSpPr>
        <p:spPr/>
        <p:txBody>
          <a:bodyPr/>
          <a:lstStyle/>
          <a:p>
            <a:pPr eaLnBrk="1" hangingPunct="1"/>
            <a:r>
              <a:rPr lang="en-GB" altLang="en-US" smtClean="0"/>
              <a:t>Hark! the herald angels sing</a:t>
            </a:r>
          </a:p>
          <a:p>
            <a:pPr eaLnBrk="1" hangingPunct="1"/>
            <a:r>
              <a:rPr lang="en-GB" altLang="en-US" smtClean="0"/>
              <a:t>glory to the new-born King.</a:t>
            </a:r>
          </a:p>
          <a:p>
            <a:pPr eaLnBrk="1" hangingPunct="1"/>
            <a:endParaRPr lang="en-AU" altLang="en-US" smtClean="0"/>
          </a:p>
        </p:txBody>
      </p:sp>
    </p:spTree>
    <p:extLst>
      <p:ext uri="{BB962C8B-B14F-4D97-AF65-F5344CB8AC3E}">
        <p14:creationId xmlns:p14="http://schemas.microsoft.com/office/powerpoint/2010/main" val="3403033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AU" altLang="en-US" smtClean="0"/>
              <a:t>Verse 3 (Last Verse)</a:t>
            </a:r>
          </a:p>
        </p:txBody>
      </p:sp>
      <p:sp>
        <p:nvSpPr>
          <p:cNvPr id="3" name="Content Placeholder 2"/>
          <p:cNvSpPr>
            <a:spLocks noGrp="1"/>
          </p:cNvSpPr>
          <p:nvPr>
            <p:ph idx="1"/>
          </p:nvPr>
        </p:nvSpPr>
        <p:spPr/>
        <p:txBody>
          <a:bodyPr rtlCol="0">
            <a:normAutofit lnSpcReduction="10000"/>
          </a:bodyPr>
          <a:lstStyle/>
          <a:p>
            <a:pPr eaLnBrk="1" fontAlgn="auto" hangingPunct="1">
              <a:spcBef>
                <a:spcPts val="0"/>
              </a:spcBef>
              <a:spcAft>
                <a:spcPts val="0"/>
              </a:spcAft>
              <a:defRPr/>
            </a:pPr>
            <a:r>
              <a:rPr lang="en-US" dirty="0"/>
              <a:t>Hail, the heaven-born Prince of peace!</a:t>
            </a:r>
            <a:endParaRPr lang="en-AU" dirty="0"/>
          </a:p>
          <a:p>
            <a:pPr eaLnBrk="1" fontAlgn="auto" hangingPunct="1">
              <a:spcBef>
                <a:spcPts val="0"/>
              </a:spcBef>
              <a:spcAft>
                <a:spcPts val="0"/>
              </a:spcAft>
              <a:defRPr/>
            </a:pPr>
            <a:r>
              <a:rPr lang="en-US" dirty="0"/>
              <a:t>Hail, the sun of righteousness!</a:t>
            </a:r>
            <a:endParaRPr lang="en-AU" dirty="0"/>
          </a:p>
          <a:p>
            <a:pPr eaLnBrk="1" fontAlgn="auto" hangingPunct="1">
              <a:spcBef>
                <a:spcPts val="0"/>
              </a:spcBef>
              <a:spcAft>
                <a:spcPts val="0"/>
              </a:spcAft>
              <a:defRPr/>
            </a:pPr>
            <a:r>
              <a:rPr lang="en-US" dirty="0"/>
              <a:t>Light and life to all he brings,</a:t>
            </a:r>
            <a:br>
              <a:rPr lang="en-US" dirty="0"/>
            </a:br>
            <a:r>
              <a:rPr lang="en-US" dirty="0"/>
              <a:t>risen with healing in his wings.</a:t>
            </a:r>
            <a:endParaRPr lang="en-AU" dirty="0"/>
          </a:p>
          <a:p>
            <a:pPr eaLnBrk="1" fontAlgn="auto" hangingPunct="1">
              <a:spcBef>
                <a:spcPts val="0"/>
              </a:spcBef>
              <a:spcAft>
                <a:spcPts val="0"/>
              </a:spcAft>
              <a:defRPr/>
            </a:pPr>
            <a:r>
              <a:rPr lang="en-US" dirty="0"/>
              <a:t>Mild he lays his glory by, </a:t>
            </a:r>
            <a:endParaRPr lang="en-AU" dirty="0"/>
          </a:p>
          <a:p>
            <a:pPr eaLnBrk="1" fontAlgn="auto" hangingPunct="1">
              <a:spcBef>
                <a:spcPts val="0"/>
              </a:spcBef>
              <a:spcAft>
                <a:spcPts val="0"/>
              </a:spcAft>
              <a:defRPr/>
            </a:pPr>
            <a:r>
              <a:rPr lang="en-US" dirty="0"/>
              <a:t>born that we no more may die,</a:t>
            </a:r>
            <a:br>
              <a:rPr lang="en-US" dirty="0"/>
            </a:br>
            <a:r>
              <a:rPr lang="en-US" dirty="0"/>
              <a:t>born to raise the sons of earth,</a:t>
            </a:r>
            <a:br>
              <a:rPr lang="en-US" dirty="0"/>
            </a:br>
            <a:r>
              <a:rPr lang="en-US" dirty="0"/>
              <a:t>born to give them second birth</a:t>
            </a:r>
            <a:r>
              <a:rPr lang="en-US" dirty="0" smtClean="0"/>
              <a:t>:</a:t>
            </a:r>
            <a:endParaRPr lang="en-AU" dirty="0"/>
          </a:p>
        </p:txBody>
      </p:sp>
    </p:spTree>
    <p:extLst>
      <p:ext uri="{BB962C8B-B14F-4D97-AF65-F5344CB8AC3E}">
        <p14:creationId xmlns:p14="http://schemas.microsoft.com/office/powerpoint/2010/main" val="1971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endParaRPr lang="en-AU" altLang="en-US" smtClean="0"/>
          </a:p>
        </p:txBody>
      </p:sp>
      <p:sp>
        <p:nvSpPr>
          <p:cNvPr id="91139" name="Content Placeholder 2"/>
          <p:cNvSpPr>
            <a:spLocks noGrp="1"/>
          </p:cNvSpPr>
          <p:nvPr>
            <p:ph idx="1"/>
          </p:nvPr>
        </p:nvSpPr>
        <p:spPr/>
        <p:txBody>
          <a:bodyPr/>
          <a:lstStyle/>
          <a:p>
            <a:pPr eaLnBrk="1" hangingPunct="1"/>
            <a:r>
              <a:rPr lang="en-GB" altLang="en-US" smtClean="0"/>
              <a:t>Hark! the herald angels sing</a:t>
            </a:r>
          </a:p>
          <a:p>
            <a:pPr eaLnBrk="1" hangingPunct="1"/>
            <a:r>
              <a:rPr lang="en-GB" altLang="en-US" smtClean="0"/>
              <a:t>glory to the new-born King.</a:t>
            </a:r>
          </a:p>
          <a:p>
            <a:pPr eaLnBrk="1" hangingPunct="1"/>
            <a:endParaRPr lang="en-AU" altLang="en-US" smtClean="0"/>
          </a:p>
        </p:txBody>
      </p:sp>
    </p:spTree>
    <p:extLst>
      <p:ext uri="{BB962C8B-B14F-4D97-AF65-F5344CB8AC3E}">
        <p14:creationId xmlns:p14="http://schemas.microsoft.com/office/powerpoint/2010/main" val="2100117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AU" altLang="en-US" smtClean="0"/>
              <a:t>Eighth Reading </a:t>
            </a:r>
          </a:p>
        </p:txBody>
      </p:sp>
      <p:sp>
        <p:nvSpPr>
          <p:cNvPr id="92163" name="Content Placeholder 2"/>
          <p:cNvSpPr>
            <a:spLocks noGrp="1"/>
          </p:cNvSpPr>
          <p:nvPr>
            <p:ph idx="1"/>
          </p:nvPr>
        </p:nvSpPr>
        <p:spPr>
          <a:xfrm>
            <a:off x="4545013" y="1446213"/>
            <a:ext cx="3970337" cy="4886325"/>
          </a:xfrm>
        </p:spPr>
        <p:txBody>
          <a:bodyPr/>
          <a:lstStyle/>
          <a:p>
            <a:pPr eaLnBrk="1" hangingPunct="1"/>
            <a:r>
              <a:rPr lang="en-GB" altLang="en-US" smtClean="0"/>
              <a:t>Matthew 2:1-11   </a:t>
            </a:r>
          </a:p>
          <a:p>
            <a:pPr eaLnBrk="1" hangingPunct="1"/>
            <a:r>
              <a:rPr lang="en-GB" altLang="en-US" sz="3600" smtClean="0"/>
              <a:t>The wise men are led by the star to Jesus.</a:t>
            </a:r>
          </a:p>
          <a:p>
            <a:pPr eaLnBrk="1" hangingPunct="1"/>
            <a:endParaRPr lang="en-GB" altLang="en-US" smtClean="0"/>
          </a:p>
          <a:p>
            <a:pPr eaLnBrk="1" hangingPunct="1"/>
            <a:endParaRPr lang="en-AU" altLang="en-US" smtClean="0"/>
          </a:p>
        </p:txBody>
      </p:sp>
      <p:pic>
        <p:nvPicPr>
          <p:cNvPr id="921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446213"/>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ighth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50" y="5485263"/>
            <a:ext cx="609600" cy="609600"/>
          </a:xfrm>
          <a:prstGeom prst="rect">
            <a:avLst/>
          </a:prstGeom>
        </p:spPr>
      </p:pic>
    </p:spTree>
    <p:extLst>
      <p:ext uri="{BB962C8B-B14F-4D97-AF65-F5344CB8AC3E}">
        <p14:creationId xmlns:p14="http://schemas.microsoft.com/office/powerpoint/2010/main" val="598855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628650" y="530225"/>
            <a:ext cx="7886700" cy="5802313"/>
          </a:xfrm>
        </p:spPr>
        <p:txBody>
          <a:bodyPr/>
          <a:lstStyle/>
          <a:p>
            <a:pPr eaLnBrk="1" hangingPunct="1"/>
            <a:r>
              <a:rPr lang="en-GB" altLang="en-US" sz="3600" smtClean="0"/>
              <a:t>After Jesus was born in Bethlehem in Judea, during the time of King Herod, Magi from the east came to Jerusalem and asked, ‘Where is the one who has been born king of the Jews? We saw his star when it rose and have come to worship him.’</a:t>
            </a:r>
            <a:endParaRPr lang="en-AU" altLang="en-US" smtClean="0"/>
          </a:p>
        </p:txBody>
      </p:sp>
    </p:spTree>
    <p:extLst>
      <p:ext uri="{BB962C8B-B14F-4D97-AF65-F5344CB8AC3E}">
        <p14:creationId xmlns:p14="http://schemas.microsoft.com/office/powerpoint/2010/main" val="3864275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AU" altLang="en-US" dirty="0" smtClean="0"/>
          </a:p>
        </p:txBody>
      </p:sp>
      <p:sp>
        <p:nvSpPr>
          <p:cNvPr id="19459" name="Content Placeholder 2"/>
          <p:cNvSpPr>
            <a:spLocks noGrp="1"/>
          </p:cNvSpPr>
          <p:nvPr>
            <p:ph idx="1"/>
          </p:nvPr>
        </p:nvSpPr>
        <p:spPr>
          <a:xfrm>
            <a:off x="628650" y="1446213"/>
            <a:ext cx="7886700" cy="4886325"/>
          </a:xfrm>
        </p:spPr>
        <p:txBody>
          <a:bodyPr/>
          <a:lstStyle/>
          <a:p>
            <a:pPr eaLnBrk="1" hangingPunct="1"/>
            <a:r>
              <a:rPr lang="en-GB" altLang="en-US" sz="3600" dirty="0" smtClean="0"/>
              <a:t>Friends in Christ: </a:t>
            </a:r>
          </a:p>
          <a:p>
            <a:pPr eaLnBrk="1" hangingPunct="1"/>
            <a:r>
              <a:rPr lang="en-GB" altLang="en-US" sz="3600" dirty="0" smtClean="0"/>
              <a:t>Let us hear again the message of the angels, and in heart and mind go to Bethlehem and see the loving-kindness of our God, and the baby lying in a manger. </a:t>
            </a:r>
          </a:p>
          <a:p>
            <a:pPr eaLnBrk="1" hangingPunct="1"/>
            <a:endParaRPr lang="en-AU" altLang="en-US" dirty="0" smtClean="0"/>
          </a:p>
        </p:txBody>
      </p:sp>
      <p:pic>
        <p:nvPicPr>
          <p:cNvPr id="2" name="COW Cmas Eve Greeting &amp; Pray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077" y="5722938"/>
            <a:ext cx="609600" cy="609600"/>
          </a:xfrm>
          <a:prstGeom prst="rect">
            <a:avLst/>
          </a:prstGeom>
        </p:spPr>
      </p:pic>
    </p:spTree>
    <p:extLst>
      <p:ext uri="{BB962C8B-B14F-4D97-AF65-F5344CB8AC3E}">
        <p14:creationId xmlns:p14="http://schemas.microsoft.com/office/powerpoint/2010/main" val="115683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628650" y="530225"/>
            <a:ext cx="7886700" cy="5802313"/>
          </a:xfrm>
        </p:spPr>
        <p:txBody>
          <a:bodyPr/>
          <a:lstStyle/>
          <a:p>
            <a:pPr eaLnBrk="1" hangingPunct="1"/>
            <a:r>
              <a:rPr lang="en-GB" altLang="en-US" sz="3600" smtClean="0"/>
              <a:t>When King Herod heard this he was disturbed, and all Jerusalem with him. When he had called together all the people’s chief priests and teachers of the law, he asked them where the Messiah was to be born. </a:t>
            </a:r>
          </a:p>
          <a:p>
            <a:pPr eaLnBrk="1" hangingPunct="1"/>
            <a:r>
              <a:rPr lang="en-GB" altLang="en-US" sz="3600" smtClean="0"/>
              <a:t>‘In Bethlehem in Judea,’ they replied, ‘for this is what the prophet has written:</a:t>
            </a:r>
            <a:endParaRPr lang="en-AU" altLang="en-US" smtClean="0"/>
          </a:p>
        </p:txBody>
      </p:sp>
    </p:spTree>
    <p:extLst>
      <p:ext uri="{BB962C8B-B14F-4D97-AF65-F5344CB8AC3E}">
        <p14:creationId xmlns:p14="http://schemas.microsoft.com/office/powerpoint/2010/main" val="2380166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idx="1"/>
          </p:nvPr>
        </p:nvSpPr>
        <p:spPr>
          <a:xfrm>
            <a:off x="628650" y="530225"/>
            <a:ext cx="7886700" cy="5802313"/>
          </a:xfrm>
        </p:spPr>
        <p:txBody>
          <a:bodyPr/>
          <a:lstStyle/>
          <a:p>
            <a:pPr eaLnBrk="1" hangingPunct="1"/>
            <a:r>
              <a:rPr lang="en-GB" altLang="en-US" sz="3600" smtClean="0"/>
              <a:t>‘“But you, Bethlehem, in the land of 	Judah, are by no means least among 	the rulers of Judah;</a:t>
            </a:r>
          </a:p>
          <a:p>
            <a:pPr eaLnBrk="1" hangingPunct="1"/>
            <a:r>
              <a:rPr lang="en-GB" altLang="en-US" sz="3600" smtClean="0"/>
              <a:t>for out of you will come a ruler</a:t>
            </a:r>
          </a:p>
          <a:p>
            <a:pPr eaLnBrk="1" hangingPunct="1"/>
            <a:r>
              <a:rPr lang="en-GB" altLang="en-US" sz="3600" smtClean="0"/>
              <a:t>    who will shepherd my people Israel.”’</a:t>
            </a:r>
          </a:p>
          <a:p>
            <a:pPr eaLnBrk="1" hangingPunct="1"/>
            <a:r>
              <a:rPr lang="en-GB" altLang="en-US" sz="3600" smtClean="0"/>
              <a:t>Then Herod called the Magi secretly and found out from them the exact time the star had appeared. He sent them to Bethlehem and said, ‘Go and search carefully for the child. As soon as you find him, report to me, so that I too may go and worship him.’</a:t>
            </a:r>
            <a:endParaRPr lang="en-AU" altLang="en-US" smtClean="0"/>
          </a:p>
        </p:txBody>
      </p:sp>
    </p:spTree>
    <p:extLst>
      <p:ext uri="{BB962C8B-B14F-4D97-AF65-F5344CB8AC3E}">
        <p14:creationId xmlns:p14="http://schemas.microsoft.com/office/powerpoint/2010/main" val="2678472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1"/>
          </p:nvPr>
        </p:nvSpPr>
        <p:spPr>
          <a:xfrm>
            <a:off x="628650" y="530225"/>
            <a:ext cx="7886700" cy="5802313"/>
          </a:xfrm>
        </p:spPr>
        <p:txBody>
          <a:bodyPr/>
          <a:lstStyle/>
          <a:p>
            <a:pPr eaLnBrk="1" hangingPunct="1"/>
            <a:r>
              <a:rPr lang="en-GB" altLang="en-US" sz="3600" smtClean="0"/>
              <a:t>After they had heard the king, they went on their way, and the star they had seen when it rose went ahead of them until it stopped over the place where the child was. When they saw the star, they were overjoyed. On coming to the house, they saw the child with his mother Mary, and they bowed down and worshipped him. Then they opened their treasures and presented him with gifts of gold, frankincense and myrrh. </a:t>
            </a:r>
          </a:p>
          <a:p>
            <a:pPr eaLnBrk="1" hangingPunct="1"/>
            <a:endParaRPr lang="en-GB" altLang="en-US" smtClean="0"/>
          </a:p>
          <a:p>
            <a:pPr eaLnBrk="1" hangingPunct="1"/>
            <a:r>
              <a:rPr lang="en-GB" altLang="en-US" smtClean="0"/>
              <a:t> </a:t>
            </a:r>
          </a:p>
          <a:p>
            <a:pPr eaLnBrk="1" hangingPunct="1"/>
            <a:endParaRPr lang="en-GB" altLang="en-US" smtClean="0"/>
          </a:p>
          <a:p>
            <a:pPr eaLnBrk="1" hangingPunct="1"/>
            <a:endParaRPr lang="en-AU" altLang="en-US" smtClean="0"/>
          </a:p>
        </p:txBody>
      </p:sp>
    </p:spTree>
    <p:extLst>
      <p:ext uri="{BB962C8B-B14F-4D97-AF65-F5344CB8AC3E}">
        <p14:creationId xmlns:p14="http://schemas.microsoft.com/office/powerpoint/2010/main" val="3416443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GB" altLang="en-US" smtClean="0"/>
              <a:t>LH 40 As with gladness men of old</a:t>
            </a:r>
            <a:endParaRPr lang="en-AU" altLang="en-US" smtClean="0"/>
          </a:p>
        </p:txBody>
      </p:sp>
      <p:sp>
        <p:nvSpPr>
          <p:cNvPr id="97283" name="Content Placeholder 2"/>
          <p:cNvSpPr>
            <a:spLocks noGrp="1"/>
          </p:cNvSpPr>
          <p:nvPr>
            <p:ph idx="1"/>
          </p:nvPr>
        </p:nvSpPr>
        <p:spPr/>
        <p:txBody>
          <a:bodyPr/>
          <a:lstStyle/>
          <a:p>
            <a:pPr eaLnBrk="1" hangingPunct="1"/>
            <a:r>
              <a:rPr lang="en-GB" altLang="en-US" sz="2800" smtClean="0"/>
              <a:t>William Chatterton Dix (1837-1898), alt.</a:t>
            </a:r>
            <a:endParaRPr lang="en-AU" altLang="en-US" sz="2800" smtClean="0"/>
          </a:p>
        </p:txBody>
      </p:sp>
      <p:pic>
        <p:nvPicPr>
          <p:cNvPr id="2" name="LH 40 As with gladness men of o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555" y="5048535"/>
            <a:ext cx="609600" cy="609600"/>
          </a:xfrm>
          <a:prstGeom prst="rect">
            <a:avLst/>
          </a:prstGeom>
        </p:spPr>
      </p:pic>
    </p:spTree>
    <p:extLst>
      <p:ext uri="{BB962C8B-B14F-4D97-AF65-F5344CB8AC3E}">
        <p14:creationId xmlns:p14="http://schemas.microsoft.com/office/powerpoint/2010/main" val="3570198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AU" altLang="en-US" smtClean="0"/>
              <a:t>Verse 1</a:t>
            </a:r>
          </a:p>
        </p:txBody>
      </p:sp>
      <p:sp>
        <p:nvSpPr>
          <p:cNvPr id="98307" name="Content Placeholder 2"/>
          <p:cNvSpPr>
            <a:spLocks noGrp="1"/>
          </p:cNvSpPr>
          <p:nvPr>
            <p:ph idx="1"/>
          </p:nvPr>
        </p:nvSpPr>
        <p:spPr/>
        <p:txBody>
          <a:bodyPr/>
          <a:lstStyle/>
          <a:p>
            <a:pPr eaLnBrk="1" fontAlgn="ctr" hangingPunct="1"/>
            <a:r>
              <a:rPr lang="en-AU" altLang="en-US" smtClean="0"/>
              <a:t>As with gladness, men of old</a:t>
            </a:r>
          </a:p>
          <a:p>
            <a:pPr eaLnBrk="1" fontAlgn="ctr" hangingPunct="1"/>
            <a:r>
              <a:rPr lang="en-AU" altLang="en-US" smtClean="0"/>
              <a:t>Did the guiding star behold</a:t>
            </a:r>
          </a:p>
          <a:p>
            <a:pPr eaLnBrk="1" fontAlgn="ctr" hangingPunct="1"/>
            <a:r>
              <a:rPr lang="en-AU" altLang="en-US" smtClean="0"/>
              <a:t>As with joy they hailed its light</a:t>
            </a:r>
          </a:p>
          <a:p>
            <a:pPr eaLnBrk="1" fontAlgn="ctr" hangingPunct="1"/>
            <a:r>
              <a:rPr lang="en-AU" altLang="en-US" smtClean="0"/>
              <a:t>Leading onward, beaming bright</a:t>
            </a:r>
          </a:p>
          <a:p>
            <a:pPr eaLnBrk="1" fontAlgn="ctr" hangingPunct="1"/>
            <a:r>
              <a:rPr lang="en-AU" altLang="en-US" smtClean="0"/>
              <a:t>So, most glorious Lord, may we</a:t>
            </a:r>
          </a:p>
          <a:p>
            <a:pPr eaLnBrk="1" hangingPunct="1"/>
            <a:r>
              <a:rPr lang="en-AU" altLang="en-US" smtClean="0"/>
              <a:t>Evermore be led to Thee.</a:t>
            </a:r>
          </a:p>
          <a:p>
            <a:pPr eaLnBrk="1" hangingPunct="1"/>
            <a:endParaRPr lang="en-AU" altLang="en-US" smtClean="0"/>
          </a:p>
        </p:txBody>
      </p:sp>
    </p:spTree>
    <p:extLst>
      <p:ext uri="{BB962C8B-B14F-4D97-AF65-F5344CB8AC3E}">
        <p14:creationId xmlns:p14="http://schemas.microsoft.com/office/powerpoint/2010/main" val="3320911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AU" altLang="en-US" smtClean="0"/>
              <a:t>Verse 2</a:t>
            </a:r>
          </a:p>
        </p:txBody>
      </p:sp>
      <p:sp>
        <p:nvSpPr>
          <p:cNvPr id="99331" name="Content Placeholder 2"/>
          <p:cNvSpPr>
            <a:spLocks noGrp="1"/>
          </p:cNvSpPr>
          <p:nvPr>
            <p:ph idx="1"/>
          </p:nvPr>
        </p:nvSpPr>
        <p:spPr/>
        <p:txBody>
          <a:bodyPr/>
          <a:lstStyle/>
          <a:p>
            <a:pPr eaLnBrk="1" fontAlgn="ctr" hangingPunct="1"/>
            <a:r>
              <a:rPr lang="en-AU" altLang="en-US" smtClean="0"/>
              <a:t>As with joyful steps they sped</a:t>
            </a:r>
          </a:p>
          <a:p>
            <a:pPr eaLnBrk="1" fontAlgn="ctr" hangingPunct="1"/>
            <a:r>
              <a:rPr lang="en-AU" altLang="en-US" smtClean="0"/>
              <a:t>To that lowly manger bed</a:t>
            </a:r>
          </a:p>
          <a:p>
            <a:pPr eaLnBrk="1" fontAlgn="ctr" hangingPunct="1"/>
            <a:r>
              <a:rPr lang="en-AU" altLang="en-US" smtClean="0"/>
              <a:t>There to bend the knee before</a:t>
            </a:r>
          </a:p>
          <a:p>
            <a:pPr eaLnBrk="1" fontAlgn="ctr" hangingPunct="1"/>
            <a:r>
              <a:rPr lang="en-AU" altLang="en-US" smtClean="0"/>
              <a:t>Him Whom Heaven and earth adore;</a:t>
            </a:r>
          </a:p>
          <a:p>
            <a:pPr eaLnBrk="1" fontAlgn="ctr" hangingPunct="1"/>
            <a:r>
              <a:rPr lang="en-AU" altLang="en-US" smtClean="0"/>
              <a:t>So may we with willing feet</a:t>
            </a:r>
          </a:p>
          <a:p>
            <a:pPr eaLnBrk="1" hangingPunct="1"/>
            <a:r>
              <a:rPr lang="en-AU" altLang="en-US" smtClean="0"/>
              <a:t>Ever seek Thy mercy seat.</a:t>
            </a:r>
          </a:p>
          <a:p>
            <a:pPr eaLnBrk="1" hangingPunct="1"/>
            <a:endParaRPr lang="en-AU" altLang="en-US" smtClean="0"/>
          </a:p>
        </p:txBody>
      </p:sp>
    </p:spTree>
    <p:extLst>
      <p:ext uri="{BB962C8B-B14F-4D97-AF65-F5344CB8AC3E}">
        <p14:creationId xmlns:p14="http://schemas.microsoft.com/office/powerpoint/2010/main" val="699639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AU" altLang="en-US" dirty="0" smtClean="0"/>
              <a:t>Verse 3 (Last Verse)</a:t>
            </a:r>
          </a:p>
        </p:txBody>
      </p:sp>
      <p:sp>
        <p:nvSpPr>
          <p:cNvPr id="100355" name="Content Placeholder 2"/>
          <p:cNvSpPr>
            <a:spLocks noGrp="1"/>
          </p:cNvSpPr>
          <p:nvPr>
            <p:ph idx="1"/>
          </p:nvPr>
        </p:nvSpPr>
        <p:spPr/>
        <p:txBody>
          <a:bodyPr/>
          <a:lstStyle/>
          <a:p>
            <a:pPr eaLnBrk="1" hangingPunct="1"/>
            <a:r>
              <a:rPr lang="en-GB" altLang="en-US" smtClean="0"/>
              <a:t>As they offered gifts most rare</a:t>
            </a:r>
          </a:p>
          <a:p>
            <a:pPr eaLnBrk="1" hangingPunct="1"/>
            <a:r>
              <a:rPr lang="en-GB" altLang="en-US" smtClean="0"/>
              <a:t>At that manger rude and bare;</a:t>
            </a:r>
          </a:p>
          <a:p>
            <a:pPr eaLnBrk="1" hangingPunct="1"/>
            <a:r>
              <a:rPr lang="en-GB" altLang="en-US" smtClean="0"/>
              <a:t>So may we with holy joy,</a:t>
            </a:r>
          </a:p>
          <a:p>
            <a:pPr eaLnBrk="1" hangingPunct="1"/>
            <a:r>
              <a:rPr lang="en-GB" altLang="en-US" smtClean="0"/>
              <a:t>Pure and free from sin’s alloy,</a:t>
            </a:r>
          </a:p>
          <a:p>
            <a:pPr eaLnBrk="1" hangingPunct="1"/>
            <a:r>
              <a:rPr lang="en-GB" altLang="en-US" smtClean="0"/>
              <a:t>All our costliest treasures bring,</a:t>
            </a:r>
          </a:p>
          <a:p>
            <a:pPr eaLnBrk="1" hangingPunct="1"/>
            <a:r>
              <a:rPr lang="en-GB" altLang="en-US" smtClean="0"/>
              <a:t>Christ, to Thee, our heavenly King.</a:t>
            </a:r>
          </a:p>
          <a:p>
            <a:pPr eaLnBrk="1" hangingPunct="1"/>
            <a:endParaRPr lang="en-AU" altLang="en-US" smtClean="0"/>
          </a:p>
        </p:txBody>
      </p:sp>
    </p:spTree>
    <p:extLst>
      <p:ext uri="{BB962C8B-B14F-4D97-AF65-F5344CB8AC3E}">
        <p14:creationId xmlns:p14="http://schemas.microsoft.com/office/powerpoint/2010/main" val="493863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AU" altLang="en-US" dirty="0" smtClean="0"/>
              <a:t>Ninth Reading </a:t>
            </a:r>
          </a:p>
        </p:txBody>
      </p:sp>
      <p:sp>
        <p:nvSpPr>
          <p:cNvPr id="100355" name="Content Placeholder 2"/>
          <p:cNvSpPr>
            <a:spLocks noGrp="1"/>
          </p:cNvSpPr>
          <p:nvPr>
            <p:ph idx="1"/>
          </p:nvPr>
        </p:nvSpPr>
        <p:spPr>
          <a:xfrm>
            <a:off x="4531056" y="1446213"/>
            <a:ext cx="3984293" cy="4886325"/>
          </a:xfrm>
        </p:spPr>
        <p:txBody>
          <a:bodyPr/>
          <a:lstStyle/>
          <a:p>
            <a:pPr eaLnBrk="1" hangingPunct="1"/>
            <a:r>
              <a:rPr lang="en-GB" altLang="en-US" dirty="0" smtClean="0"/>
              <a:t>John 1:1-4, 14    </a:t>
            </a:r>
          </a:p>
          <a:p>
            <a:pPr eaLnBrk="1" hangingPunct="1"/>
            <a:r>
              <a:rPr lang="en-GB" altLang="en-US" sz="3600" dirty="0" smtClean="0"/>
              <a:t>John describes the mystery of the incarnation.</a:t>
            </a:r>
            <a:endParaRPr lang="en-AU" alt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446213"/>
            <a:ext cx="3600000" cy="3600000"/>
          </a:xfrm>
          <a:prstGeom prst="rect">
            <a:avLst/>
          </a:prstGeom>
        </p:spPr>
      </p:pic>
      <p:pic>
        <p:nvPicPr>
          <p:cNvPr id="3" name="COW Cmas R9 John 1 1-4,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240" y="5222426"/>
            <a:ext cx="609600" cy="609600"/>
          </a:xfrm>
          <a:prstGeom prst="rect">
            <a:avLst/>
          </a:prstGeom>
        </p:spPr>
      </p:pic>
    </p:spTree>
    <p:extLst>
      <p:ext uri="{BB962C8B-B14F-4D97-AF65-F5344CB8AC3E}">
        <p14:creationId xmlns:p14="http://schemas.microsoft.com/office/powerpoint/2010/main" val="2536739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1"/>
          </p:nvPr>
        </p:nvSpPr>
        <p:spPr>
          <a:xfrm>
            <a:off x="628650" y="549275"/>
            <a:ext cx="7886700" cy="5783263"/>
          </a:xfrm>
        </p:spPr>
        <p:txBody>
          <a:bodyPr/>
          <a:lstStyle/>
          <a:p>
            <a:pPr eaLnBrk="1" hangingPunct="1"/>
            <a:r>
              <a:rPr lang="en-GB" altLang="en-US" sz="3600" dirty="0"/>
              <a:t>In the beginning was the Word, and the Word was with God, and the Word was God. </a:t>
            </a:r>
            <a:r>
              <a:rPr lang="en-GB" altLang="en-US" sz="3600" dirty="0" smtClean="0"/>
              <a:t>He </a:t>
            </a:r>
            <a:r>
              <a:rPr lang="en-GB" altLang="en-US" sz="3600" dirty="0"/>
              <a:t>was in the beginning with God</a:t>
            </a:r>
            <a:r>
              <a:rPr lang="en-GB" altLang="en-US" sz="3600" dirty="0" smtClean="0"/>
              <a:t>. </a:t>
            </a:r>
            <a:r>
              <a:rPr lang="en-GB" altLang="en-US" sz="3600" dirty="0"/>
              <a:t>All things came into being through him, and without him not one thing came into being. What has come into being </a:t>
            </a:r>
            <a:r>
              <a:rPr lang="en-GB" altLang="en-US" sz="3600" dirty="0" smtClean="0"/>
              <a:t>in </a:t>
            </a:r>
            <a:r>
              <a:rPr lang="en-GB" altLang="en-US" sz="3600" dirty="0"/>
              <a:t>him was life</a:t>
            </a:r>
            <a:r>
              <a:rPr lang="en-GB" altLang="en-US" sz="3600" dirty="0" smtClean="0"/>
              <a:t>, </a:t>
            </a:r>
            <a:r>
              <a:rPr lang="en-GB" altLang="en-US" sz="3600" dirty="0"/>
              <a:t>and the life was the light of all people. </a:t>
            </a:r>
            <a:endParaRPr lang="en-GB" altLang="en-US" dirty="0" smtClean="0"/>
          </a:p>
          <a:p>
            <a:pPr eaLnBrk="1" hangingPunct="1"/>
            <a:endParaRPr lang="en-AU" altLang="en-US" dirty="0" smtClean="0"/>
          </a:p>
        </p:txBody>
      </p:sp>
    </p:spTree>
    <p:extLst>
      <p:ext uri="{BB962C8B-B14F-4D97-AF65-F5344CB8AC3E}">
        <p14:creationId xmlns:p14="http://schemas.microsoft.com/office/powerpoint/2010/main" val="3652695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5911"/>
            <a:ext cx="7886700" cy="5786628"/>
          </a:xfrm>
        </p:spPr>
        <p:txBody>
          <a:bodyPr/>
          <a:lstStyle/>
          <a:p>
            <a:r>
              <a:rPr lang="en-GB" sz="3600" dirty="0"/>
              <a:t>And the Word became flesh and lived among us, and we have seen his glory, the glory as of a father’s only son</a:t>
            </a:r>
            <a:r>
              <a:rPr lang="en-GB" sz="3600" dirty="0" smtClean="0"/>
              <a:t>, </a:t>
            </a:r>
            <a:r>
              <a:rPr lang="en-GB" sz="3600" dirty="0"/>
              <a:t>full of grace and truth. </a:t>
            </a:r>
            <a:endParaRPr lang="en-AU" sz="3600" dirty="0"/>
          </a:p>
        </p:txBody>
      </p:sp>
    </p:spTree>
    <p:extLst>
      <p:ext uri="{BB962C8B-B14F-4D97-AF65-F5344CB8AC3E}">
        <p14:creationId xmlns:p14="http://schemas.microsoft.com/office/powerpoint/2010/main" val="672987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628650" y="546100"/>
            <a:ext cx="7886700" cy="5786438"/>
          </a:xfrm>
        </p:spPr>
        <p:txBody>
          <a:bodyPr/>
          <a:lstStyle/>
          <a:p>
            <a:pPr eaLnBrk="1" hangingPunct="1"/>
            <a:r>
              <a:rPr lang="en-US" altLang="en-US" sz="3600" smtClean="0"/>
              <a:t>Let us hear in holy Scripture the story of the loving purposes of God from the first days of our disobedience to the glorious redemption gained for us by the holy child, Jesus Christ our Lord; and let us thank him with our carols of praise. </a:t>
            </a:r>
            <a:endParaRPr lang="en-AU" altLang="en-US" sz="3600" smtClean="0"/>
          </a:p>
          <a:p>
            <a:pPr eaLnBrk="1" hangingPunct="1"/>
            <a:endParaRPr lang="en-AU" altLang="en-US" smtClean="0"/>
          </a:p>
        </p:txBody>
      </p:sp>
    </p:spTree>
    <p:extLst>
      <p:ext uri="{BB962C8B-B14F-4D97-AF65-F5344CB8AC3E}">
        <p14:creationId xmlns:p14="http://schemas.microsoft.com/office/powerpoint/2010/main" val="381991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GB" altLang="en-US" smtClean="0"/>
              <a:t>LH 627 Joy to the world </a:t>
            </a:r>
            <a:endParaRPr lang="en-AU" altLang="en-US" smtClean="0"/>
          </a:p>
        </p:txBody>
      </p:sp>
      <p:sp>
        <p:nvSpPr>
          <p:cNvPr id="103427" name="Content Placeholder 2"/>
          <p:cNvSpPr>
            <a:spLocks noGrp="1"/>
          </p:cNvSpPr>
          <p:nvPr>
            <p:ph idx="1"/>
          </p:nvPr>
        </p:nvSpPr>
        <p:spPr/>
        <p:txBody>
          <a:bodyPr/>
          <a:lstStyle/>
          <a:p>
            <a:pPr eaLnBrk="1" hangingPunct="1"/>
            <a:r>
              <a:rPr lang="en-GB" altLang="en-US" sz="2800" smtClean="0"/>
              <a:t>Isaac Watts (1674-1748)</a:t>
            </a:r>
            <a:endParaRPr lang="en-AU" altLang="en-US" sz="2800" smtClean="0"/>
          </a:p>
        </p:txBody>
      </p:sp>
      <p:pic>
        <p:nvPicPr>
          <p:cNvPr id="2" name="Joy to the Wor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976" y="5130421"/>
            <a:ext cx="609600" cy="609600"/>
          </a:xfrm>
          <a:prstGeom prst="rect">
            <a:avLst/>
          </a:prstGeom>
        </p:spPr>
      </p:pic>
    </p:spTree>
    <p:extLst>
      <p:ext uri="{BB962C8B-B14F-4D97-AF65-F5344CB8AC3E}">
        <p14:creationId xmlns:p14="http://schemas.microsoft.com/office/powerpoint/2010/main" val="3685965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AU" altLang="en-US" smtClean="0"/>
              <a:t>Verse 1</a:t>
            </a:r>
          </a:p>
        </p:txBody>
      </p:sp>
      <p:sp>
        <p:nvSpPr>
          <p:cNvPr id="104451" name="Content Placeholder 2"/>
          <p:cNvSpPr>
            <a:spLocks noGrp="1"/>
          </p:cNvSpPr>
          <p:nvPr>
            <p:ph idx="1"/>
          </p:nvPr>
        </p:nvSpPr>
        <p:spPr/>
        <p:txBody>
          <a:bodyPr/>
          <a:lstStyle/>
          <a:p>
            <a:pPr eaLnBrk="1" hangingPunct="1"/>
            <a:r>
              <a:rPr lang="en-AU" altLang="en-US" smtClean="0"/>
              <a:t>Joy to the world! The Lord has come;</a:t>
            </a:r>
            <a:endParaRPr lang="en-AU" altLang="en-US" b="1" smtClean="0"/>
          </a:p>
          <a:p>
            <a:pPr eaLnBrk="1" hangingPunct="1"/>
            <a:r>
              <a:rPr lang="en-AU" altLang="en-US" smtClean="0"/>
              <a:t>let earth receive her king;</a:t>
            </a:r>
            <a:endParaRPr lang="en-AU" altLang="en-US" b="1" smtClean="0"/>
          </a:p>
          <a:p>
            <a:pPr eaLnBrk="1" hangingPunct="1"/>
            <a:r>
              <a:rPr lang="en-AU" altLang="en-US" smtClean="0"/>
              <a:t>let every heart prepare him room,</a:t>
            </a:r>
            <a:endParaRPr lang="en-AU" altLang="en-US" b="1" smtClean="0"/>
          </a:p>
          <a:p>
            <a:pPr eaLnBrk="1" hangingPunct="1"/>
            <a:r>
              <a:rPr lang="en-AU" altLang="en-US" smtClean="0"/>
              <a:t>and heaven and nature sing.</a:t>
            </a:r>
            <a:endParaRPr lang="en-AU" altLang="en-US" b="1" smtClean="0"/>
          </a:p>
          <a:p>
            <a:pPr eaLnBrk="1" hangingPunct="1"/>
            <a:endParaRPr lang="en-AU" altLang="en-US" smtClean="0"/>
          </a:p>
        </p:txBody>
      </p:sp>
    </p:spTree>
    <p:extLst>
      <p:ext uri="{BB962C8B-B14F-4D97-AF65-F5344CB8AC3E}">
        <p14:creationId xmlns:p14="http://schemas.microsoft.com/office/powerpoint/2010/main" val="51948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AU" altLang="en-US" smtClean="0"/>
              <a:t>Verse 2</a:t>
            </a:r>
          </a:p>
        </p:txBody>
      </p:sp>
      <p:sp>
        <p:nvSpPr>
          <p:cNvPr id="105475" name="Content Placeholder 2"/>
          <p:cNvSpPr>
            <a:spLocks noGrp="1"/>
          </p:cNvSpPr>
          <p:nvPr>
            <p:ph idx="1"/>
          </p:nvPr>
        </p:nvSpPr>
        <p:spPr/>
        <p:txBody>
          <a:bodyPr/>
          <a:lstStyle/>
          <a:p>
            <a:pPr defTabSz="274638" eaLnBrk="1" hangingPunct="1"/>
            <a:r>
              <a:rPr lang="en-US" altLang="en-US" smtClean="0"/>
              <a:t>Joy to the world! The Saviour reigns;</a:t>
            </a:r>
            <a:br>
              <a:rPr lang="en-US" altLang="en-US" smtClean="0"/>
            </a:br>
            <a:r>
              <a:rPr lang="en-US" altLang="en-US" smtClean="0"/>
              <a:t>let all their songs employ;</a:t>
            </a:r>
            <a:br>
              <a:rPr lang="en-US" altLang="en-US" smtClean="0"/>
            </a:br>
            <a:r>
              <a:rPr lang="en-US" altLang="en-US" smtClean="0"/>
              <a:t>while fields and floods, rocks, hills 	and plains</a:t>
            </a:r>
            <a:br>
              <a:rPr lang="en-US" altLang="en-US" smtClean="0"/>
            </a:br>
            <a:r>
              <a:rPr lang="en-US" altLang="en-US" smtClean="0"/>
              <a:t>repeat the sounding joy.</a:t>
            </a:r>
            <a:endParaRPr lang="en-AU" altLang="en-US" smtClean="0"/>
          </a:p>
        </p:txBody>
      </p:sp>
    </p:spTree>
    <p:extLst>
      <p:ext uri="{BB962C8B-B14F-4D97-AF65-F5344CB8AC3E}">
        <p14:creationId xmlns:p14="http://schemas.microsoft.com/office/powerpoint/2010/main" val="283557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AU" altLang="en-US" smtClean="0"/>
              <a:t>Verse 3</a:t>
            </a:r>
          </a:p>
        </p:txBody>
      </p:sp>
      <p:sp>
        <p:nvSpPr>
          <p:cNvPr id="106499" name="Content Placeholder 2"/>
          <p:cNvSpPr>
            <a:spLocks noGrp="1"/>
          </p:cNvSpPr>
          <p:nvPr>
            <p:ph idx="1"/>
          </p:nvPr>
        </p:nvSpPr>
        <p:spPr/>
        <p:txBody>
          <a:bodyPr/>
          <a:lstStyle/>
          <a:p>
            <a:pPr eaLnBrk="1" hangingPunct="1"/>
            <a:r>
              <a:rPr lang="en-US" altLang="en-US" smtClean="0"/>
              <a:t>No more let sins and sorrows grow,</a:t>
            </a:r>
            <a:endParaRPr lang="en-AU" altLang="en-US" smtClean="0"/>
          </a:p>
          <a:p>
            <a:pPr eaLnBrk="1" hangingPunct="1"/>
            <a:r>
              <a:rPr lang="en-US" altLang="en-US" smtClean="0"/>
              <a:t>nor thorns infest the ground;</a:t>
            </a:r>
            <a:endParaRPr lang="en-AU" altLang="en-US" smtClean="0"/>
          </a:p>
          <a:p>
            <a:pPr eaLnBrk="1" hangingPunct="1"/>
            <a:r>
              <a:rPr lang="en-US" altLang="en-US" smtClean="0"/>
              <a:t>He comes to make his blessings flow</a:t>
            </a:r>
            <a:endParaRPr lang="en-AU" altLang="en-US" smtClean="0"/>
          </a:p>
          <a:p>
            <a:pPr eaLnBrk="1" hangingPunct="1"/>
            <a:r>
              <a:rPr lang="en-US" altLang="en-US" smtClean="0"/>
              <a:t>far as the curse is found. </a:t>
            </a:r>
            <a:endParaRPr lang="en-AU" altLang="en-US" smtClean="0"/>
          </a:p>
          <a:p>
            <a:pPr eaLnBrk="1" hangingPunct="1"/>
            <a:endParaRPr lang="en-AU" altLang="en-US" smtClean="0"/>
          </a:p>
        </p:txBody>
      </p:sp>
    </p:spTree>
    <p:extLst>
      <p:ext uri="{BB962C8B-B14F-4D97-AF65-F5344CB8AC3E}">
        <p14:creationId xmlns:p14="http://schemas.microsoft.com/office/powerpoint/2010/main" val="1149905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AU" altLang="en-US" smtClean="0"/>
              <a:t>Verse 4 (Last Verse)</a:t>
            </a:r>
          </a:p>
        </p:txBody>
      </p:sp>
      <p:sp>
        <p:nvSpPr>
          <p:cNvPr id="107523" name="Content Placeholder 2"/>
          <p:cNvSpPr>
            <a:spLocks noGrp="1"/>
          </p:cNvSpPr>
          <p:nvPr>
            <p:ph idx="1"/>
          </p:nvPr>
        </p:nvSpPr>
        <p:spPr>
          <a:xfrm>
            <a:off x="628650" y="1446213"/>
            <a:ext cx="8515350" cy="4886325"/>
          </a:xfrm>
        </p:spPr>
        <p:txBody>
          <a:bodyPr/>
          <a:lstStyle/>
          <a:p>
            <a:pPr eaLnBrk="1" hangingPunct="1"/>
            <a:r>
              <a:rPr lang="en-US" altLang="en-US" smtClean="0"/>
              <a:t>He rules the world with truth and grace,</a:t>
            </a:r>
            <a:endParaRPr lang="en-AU" altLang="en-US" smtClean="0"/>
          </a:p>
          <a:p>
            <a:pPr eaLnBrk="1" hangingPunct="1"/>
            <a:r>
              <a:rPr lang="en-US" altLang="en-US" smtClean="0"/>
              <a:t>and makes the nations prove</a:t>
            </a:r>
            <a:endParaRPr lang="en-AU" altLang="en-US" smtClean="0"/>
          </a:p>
          <a:p>
            <a:pPr eaLnBrk="1" hangingPunct="1"/>
            <a:r>
              <a:rPr lang="en-US" altLang="en-US" smtClean="0"/>
              <a:t>the glories of his righteousness,</a:t>
            </a:r>
            <a:endParaRPr lang="en-AU" altLang="en-US" smtClean="0"/>
          </a:p>
          <a:p>
            <a:pPr eaLnBrk="1" hangingPunct="1"/>
            <a:r>
              <a:rPr lang="en-US" altLang="en-US" smtClean="0"/>
              <a:t>and wonders of his love.</a:t>
            </a:r>
            <a:endParaRPr lang="en-AU" altLang="en-US" smtClean="0"/>
          </a:p>
          <a:p>
            <a:pPr eaLnBrk="1" hangingPunct="1"/>
            <a:endParaRPr lang="en-AU" altLang="en-US" smtClean="0"/>
          </a:p>
        </p:txBody>
      </p:sp>
    </p:spTree>
    <p:extLst>
      <p:ext uri="{BB962C8B-B14F-4D97-AF65-F5344CB8AC3E}">
        <p14:creationId xmlns:p14="http://schemas.microsoft.com/office/powerpoint/2010/main" val="4094301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W Cmas Eve Collect &amp; Blessing">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6225" y="5235954"/>
            <a:ext cx="609600" cy="609600"/>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301242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mod="1"/>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endParaRPr lang="en-AU" altLang="en-US" dirty="0" smtClean="0"/>
          </a:p>
        </p:txBody>
      </p:sp>
      <p:sp>
        <p:nvSpPr>
          <p:cNvPr id="107523" name="Content Placeholder 2"/>
          <p:cNvSpPr>
            <a:spLocks noGrp="1"/>
          </p:cNvSpPr>
          <p:nvPr>
            <p:ph idx="1"/>
          </p:nvPr>
        </p:nvSpPr>
        <p:spPr/>
        <p:txBody>
          <a:bodyPr/>
          <a:lstStyle/>
          <a:p>
            <a:pPr eaLnBrk="1" hangingPunct="1"/>
            <a:r>
              <a:rPr lang="en-US" altLang="en-US" sz="3600" smtClean="0"/>
              <a:t>The Lord be with you.</a:t>
            </a:r>
            <a:r>
              <a:rPr lang="en-US" altLang="en-US" smtClean="0"/>
              <a:t/>
            </a:r>
            <a:br>
              <a:rPr lang="en-US" altLang="en-US" smtClean="0"/>
            </a:br>
            <a:r>
              <a:rPr lang="en-US" altLang="en-US" b="1" smtClean="0"/>
              <a:t>And also with you.</a:t>
            </a:r>
            <a:br>
              <a:rPr lang="en-US" altLang="en-US" b="1" smtClean="0"/>
            </a:br>
            <a:r>
              <a:rPr lang="en-AU" altLang="en-US" sz="3600" smtClean="0"/>
              <a:t>Let us pray for true Christmas joy. </a:t>
            </a:r>
          </a:p>
          <a:p>
            <a:pPr eaLnBrk="1" hangingPunct="1"/>
            <a:r>
              <a:rPr lang="en-US" altLang="en-US" smtClean="0"/>
              <a:t/>
            </a:r>
            <a:br>
              <a:rPr lang="en-US" altLang="en-US" smtClean="0"/>
            </a:br>
            <a:endParaRPr lang="en-AU" altLang="en-US" smtClean="0"/>
          </a:p>
        </p:txBody>
      </p:sp>
    </p:spTree>
    <p:extLst>
      <p:ext uri="{BB962C8B-B14F-4D97-AF65-F5344CB8AC3E}">
        <p14:creationId xmlns:p14="http://schemas.microsoft.com/office/powerpoint/2010/main" val="1826982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628650" y="530225"/>
            <a:ext cx="7886700" cy="5802313"/>
          </a:xfrm>
        </p:spPr>
        <p:txBody>
          <a:bodyPr/>
          <a:lstStyle/>
          <a:p>
            <a:pPr eaLnBrk="1" hangingPunct="1"/>
            <a:r>
              <a:rPr lang="en-AU" altLang="en-US" sz="3600" smtClean="0"/>
              <a:t>Lord God, </a:t>
            </a:r>
          </a:p>
          <a:p>
            <a:pPr eaLnBrk="1" hangingPunct="1"/>
            <a:r>
              <a:rPr lang="en-AU" altLang="en-US" sz="3600" smtClean="0"/>
              <a:t>we thank you for making this holy night shine with the true light of your Son. </a:t>
            </a:r>
          </a:p>
          <a:p>
            <a:pPr eaLnBrk="1" hangingPunct="1"/>
            <a:r>
              <a:rPr lang="en-AU" altLang="en-US" sz="3600" smtClean="0"/>
              <a:t>As we celebrate his birth as a human child, fill us with the joy of heaven. </a:t>
            </a:r>
          </a:p>
          <a:p>
            <a:pPr eaLnBrk="1" hangingPunct="1"/>
            <a:r>
              <a:rPr lang="en-AU" altLang="en-US" sz="3600" smtClean="0"/>
              <a:t>For he lives and reigns with you and the Holy Spirit, one God, now and forever. </a:t>
            </a:r>
          </a:p>
          <a:p>
            <a:pPr eaLnBrk="1" hangingPunct="1"/>
            <a:r>
              <a:rPr lang="en-AU" altLang="en-US" b="1" smtClean="0"/>
              <a:t>Amen.</a:t>
            </a:r>
            <a:r>
              <a:rPr lang="en-AU" altLang="en-US" sz="3600" b="1" smtClean="0"/>
              <a:t/>
            </a:r>
            <a:br>
              <a:rPr lang="en-AU" altLang="en-US" sz="3600" b="1" smtClean="0"/>
            </a:br>
            <a:endParaRPr lang="en-AU" altLang="en-US" sz="3600" smtClean="0"/>
          </a:p>
        </p:txBody>
      </p:sp>
    </p:spTree>
    <p:extLst>
      <p:ext uri="{BB962C8B-B14F-4D97-AF65-F5344CB8AC3E}">
        <p14:creationId xmlns:p14="http://schemas.microsoft.com/office/powerpoint/2010/main" val="1145860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AU" altLang="en-US" smtClean="0"/>
              <a:t>Blessing</a:t>
            </a:r>
          </a:p>
        </p:txBody>
      </p:sp>
      <p:sp>
        <p:nvSpPr>
          <p:cNvPr id="109571" name="Content Placeholder 2"/>
          <p:cNvSpPr>
            <a:spLocks noGrp="1"/>
          </p:cNvSpPr>
          <p:nvPr>
            <p:ph idx="1"/>
          </p:nvPr>
        </p:nvSpPr>
        <p:spPr/>
        <p:txBody>
          <a:bodyPr/>
          <a:lstStyle/>
          <a:p>
            <a:pPr eaLnBrk="1" hangingPunct="1"/>
            <a:r>
              <a:rPr lang="en-AU" altLang="en-US" sz="3600" smtClean="0"/>
              <a:t>Christ the Son of God give you joy and peace by his presence with you; and the blessing of almighty God, Father, Son, and Holy Spirit, be with you always.</a:t>
            </a:r>
            <a:r>
              <a:rPr lang="en-AU" altLang="en-US" smtClean="0"/>
              <a:t/>
            </a:r>
            <a:br>
              <a:rPr lang="en-AU" altLang="en-US" smtClean="0"/>
            </a:br>
            <a:r>
              <a:rPr lang="en-AU" altLang="en-US" b="1" smtClean="0"/>
              <a:t>Amen.</a:t>
            </a:r>
            <a:r>
              <a:rPr lang="en-AU" altLang="en-US" smtClean="0"/>
              <a:t/>
            </a:r>
            <a:br>
              <a:rPr lang="en-AU" altLang="en-US" smtClean="0"/>
            </a:br>
            <a:endParaRPr lang="en-AU" altLang="en-US" smtClean="0"/>
          </a:p>
        </p:txBody>
      </p:sp>
    </p:spTree>
    <p:extLst>
      <p:ext uri="{BB962C8B-B14F-4D97-AF65-F5344CB8AC3E}">
        <p14:creationId xmlns:p14="http://schemas.microsoft.com/office/powerpoint/2010/main" val="881688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GB" altLang="en-US" smtClean="0"/>
              <a:t>LH 34 O come, all ye faithful</a:t>
            </a:r>
            <a:endParaRPr lang="en-AU" altLang="en-US" smtClean="0"/>
          </a:p>
        </p:txBody>
      </p:sp>
      <p:sp>
        <p:nvSpPr>
          <p:cNvPr id="112643" name="Content Placeholder 2"/>
          <p:cNvSpPr>
            <a:spLocks noGrp="1"/>
          </p:cNvSpPr>
          <p:nvPr>
            <p:ph idx="1"/>
          </p:nvPr>
        </p:nvSpPr>
        <p:spPr/>
        <p:txBody>
          <a:bodyPr/>
          <a:lstStyle/>
          <a:p>
            <a:pPr eaLnBrk="1" hangingPunct="1"/>
            <a:r>
              <a:rPr lang="en-GB" altLang="en-US" sz="2800" smtClean="0"/>
              <a:t>Latin hymn, before 18</a:t>
            </a:r>
            <a:r>
              <a:rPr lang="en-GB" altLang="en-US" sz="2800" baseline="30000" smtClean="0"/>
              <a:t>th</a:t>
            </a:r>
            <a:r>
              <a:rPr lang="en-GB" altLang="en-US" sz="2800" smtClean="0"/>
              <a:t> century, tr. Frederick Oakeley, 1852, alt.</a:t>
            </a:r>
            <a:endParaRPr lang="en-AU" altLang="en-US" sz="2800" smtClean="0"/>
          </a:p>
        </p:txBody>
      </p:sp>
      <p:pic>
        <p:nvPicPr>
          <p:cNvPr id="2" name="LH 34 O Come all ye faithful">
            <a:hlinkClick r:id="" action="ppaction://media"/>
          </p:cNvPr>
          <p:cNvPicPr>
            <a:picLocks noChangeAspect="1"/>
          </p:cNvPicPr>
          <p:nvPr>
            <a:audioFile r:link="rId1"/>
            <p:extLst>
              <p:ext uri="{DAA4B4D4-6D71-4841-9C94-3DE7FCFB9230}">
                <p14:media xmlns:p14="http://schemas.microsoft.com/office/powerpoint/2010/main" r:embed="rId2">
                  <p14:trim end="1287.5"/>
                </p14:media>
              </p:ext>
            </p:extLst>
          </p:nvPr>
        </p:nvPicPr>
        <p:blipFill>
          <a:blip r:embed="rId4"/>
          <a:stretch>
            <a:fillRect/>
          </a:stretch>
        </p:blipFill>
        <p:spPr>
          <a:xfrm>
            <a:off x="1019033" y="5144069"/>
            <a:ext cx="609600" cy="609600"/>
          </a:xfrm>
          <a:prstGeom prst="rect">
            <a:avLst/>
          </a:prstGeom>
        </p:spPr>
      </p:pic>
    </p:spTree>
    <p:extLst>
      <p:ext uri="{BB962C8B-B14F-4D97-AF65-F5344CB8AC3E}">
        <p14:creationId xmlns:p14="http://schemas.microsoft.com/office/powerpoint/2010/main" val="1051656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TotalTime>
  <Words>4275</Words>
  <Application>Microsoft Office PowerPoint</Application>
  <PresentationFormat>On-screen Show (4:3)</PresentationFormat>
  <Paragraphs>390</Paragraphs>
  <Slides>106</Slides>
  <Notes>0</Notes>
  <HiddenSlides>0</HiddenSlides>
  <MMClips>25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106</vt:i4>
      </vt:variant>
    </vt:vector>
  </HeadingPairs>
  <TitlesOfParts>
    <vt:vector size="111" baseType="lpstr">
      <vt:lpstr>Arial</vt:lpstr>
      <vt:lpstr>Calibri</vt:lpstr>
      <vt:lpstr>Calibri Light</vt:lpstr>
      <vt:lpstr>Office Theme</vt:lpstr>
      <vt:lpstr>1_Office Theme</vt:lpstr>
      <vt:lpstr>Christmas Lessons and Carols</vt:lpstr>
      <vt:lpstr>LH 632 Once in Royal David’s City</vt:lpstr>
      <vt:lpstr>Verse 1</vt:lpstr>
      <vt:lpstr>Verse 2</vt:lpstr>
      <vt:lpstr>Verse 3</vt:lpstr>
      <vt:lpstr>Verse 4 (Last 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Reading </vt:lpstr>
      <vt:lpstr>PowerPoint Presentation</vt:lpstr>
      <vt:lpstr>PowerPoint Presentation</vt:lpstr>
      <vt:lpstr>PowerPoint Presentation</vt:lpstr>
      <vt:lpstr>PowerPoint Presentation</vt:lpstr>
      <vt:lpstr>LHB 17  Come, thou long expected Jesus</vt:lpstr>
      <vt:lpstr>Verse 1</vt:lpstr>
      <vt:lpstr>Verse 2</vt:lpstr>
      <vt:lpstr>Verse 3</vt:lpstr>
      <vt:lpstr>Verse 4 (Last Verse)</vt:lpstr>
      <vt:lpstr>Second Reading</vt:lpstr>
      <vt:lpstr>PowerPoint Presentation</vt:lpstr>
      <vt:lpstr>PowerPoint Presentation</vt:lpstr>
      <vt:lpstr>LH 9 Hark the Glad Sound </vt:lpstr>
      <vt:lpstr>Verse 1</vt:lpstr>
      <vt:lpstr>Verse 2</vt:lpstr>
      <vt:lpstr>Verse 3</vt:lpstr>
      <vt:lpstr>Verse 4 (Last Verse)</vt:lpstr>
      <vt:lpstr>Third Reading </vt:lpstr>
      <vt:lpstr>PowerPoint Presentation</vt:lpstr>
      <vt:lpstr>PowerPoint Presentation</vt:lpstr>
      <vt:lpstr>LH 633 O little town of Bethlehem</vt:lpstr>
      <vt:lpstr>Verse 1</vt:lpstr>
      <vt:lpstr>Verse 2</vt:lpstr>
      <vt:lpstr>Verse 3</vt:lpstr>
      <vt:lpstr>Verse 4 (Last Verse)</vt:lpstr>
      <vt:lpstr>Fourth Reading </vt:lpstr>
      <vt:lpstr>PowerPoint Presentation</vt:lpstr>
      <vt:lpstr>PowerPoint Presentation</vt:lpstr>
      <vt:lpstr>PowerPoint Presentation</vt:lpstr>
      <vt:lpstr>LH 2 O Come, O come Immanuel</vt:lpstr>
      <vt:lpstr>Verse 1</vt:lpstr>
      <vt:lpstr>Verse 2</vt:lpstr>
      <vt:lpstr>Verse 3</vt:lpstr>
      <vt:lpstr>Verse 4 (Last Verse)</vt:lpstr>
      <vt:lpstr>Fifth Reading</vt:lpstr>
      <vt:lpstr>PowerPoint Presentation</vt:lpstr>
      <vt:lpstr>PowerPoint Presentation</vt:lpstr>
      <vt:lpstr>LH 23 From heaven above to earth I come</vt:lpstr>
      <vt:lpstr>Verse 1</vt:lpstr>
      <vt:lpstr>Verse 2</vt:lpstr>
      <vt:lpstr>Verse 3</vt:lpstr>
      <vt:lpstr>Verse 4</vt:lpstr>
      <vt:lpstr>Verse 5</vt:lpstr>
      <vt:lpstr>Verse 6</vt:lpstr>
      <vt:lpstr>Verse 7 (Last Verse)</vt:lpstr>
      <vt:lpstr>Sixth Reading</vt:lpstr>
      <vt:lpstr>PowerPoint Presentation</vt:lpstr>
      <vt:lpstr>PowerPoint Presentation</vt:lpstr>
      <vt:lpstr>LH 629 Silent Night</vt:lpstr>
      <vt:lpstr>Verse 1</vt:lpstr>
      <vt:lpstr>Verse 2</vt:lpstr>
      <vt:lpstr>Verse 3 (Last Verse)</vt:lpstr>
      <vt:lpstr>Seventh Reading </vt:lpstr>
      <vt:lpstr>PowerPoint Presentation</vt:lpstr>
      <vt:lpstr>PowerPoint Presentation</vt:lpstr>
      <vt:lpstr>PowerPoint Presentation</vt:lpstr>
      <vt:lpstr>LH 33 Hark! the herald angels sing</vt:lpstr>
      <vt:lpstr>Verse 1</vt:lpstr>
      <vt:lpstr>PowerPoint Presentation</vt:lpstr>
      <vt:lpstr>Verse 2</vt:lpstr>
      <vt:lpstr>PowerPoint Presentation</vt:lpstr>
      <vt:lpstr>Verse 3 (Last Verse)</vt:lpstr>
      <vt:lpstr>PowerPoint Presentation</vt:lpstr>
      <vt:lpstr>Eighth Reading </vt:lpstr>
      <vt:lpstr>PowerPoint Presentation</vt:lpstr>
      <vt:lpstr>PowerPoint Presentation</vt:lpstr>
      <vt:lpstr>PowerPoint Presentation</vt:lpstr>
      <vt:lpstr>PowerPoint Presentation</vt:lpstr>
      <vt:lpstr>LH 40 As with gladness men of old</vt:lpstr>
      <vt:lpstr>Verse 1</vt:lpstr>
      <vt:lpstr>Verse 2</vt:lpstr>
      <vt:lpstr>Verse 3 (Last Verse)</vt:lpstr>
      <vt:lpstr>Ninth Reading </vt:lpstr>
      <vt:lpstr>PowerPoint Presentation</vt:lpstr>
      <vt:lpstr>PowerPoint Presentation</vt:lpstr>
      <vt:lpstr>LH 627 Joy to the world </vt:lpstr>
      <vt:lpstr>Verse 1</vt:lpstr>
      <vt:lpstr>Verse 2</vt:lpstr>
      <vt:lpstr>Verse 3</vt:lpstr>
      <vt:lpstr>Verse 4 (Last Verse)</vt:lpstr>
      <vt:lpstr>PowerPoint Presentation</vt:lpstr>
      <vt:lpstr>PowerPoint Presentation</vt:lpstr>
      <vt:lpstr>PowerPoint Presentation</vt:lpstr>
      <vt:lpstr>Blessing</vt:lpstr>
      <vt:lpstr>LH 34 O come, all ye faithful</vt:lpstr>
      <vt:lpstr>Verse 1</vt:lpstr>
      <vt:lpstr>PowerPoint Presentation</vt:lpstr>
      <vt:lpstr>Verse 2</vt:lpstr>
      <vt:lpstr>PowerPoint Presentation</vt:lpstr>
      <vt:lpstr>Verse 3</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Festival of Christmas Readings and Carols</dc:title>
  <dc:creator>Krahling, Libby</dc:creator>
  <cp:lastModifiedBy>Krahling, Libby</cp:lastModifiedBy>
  <cp:revision>36</cp:revision>
  <dcterms:created xsi:type="dcterms:W3CDTF">2019-11-04T00:39:15Z</dcterms:created>
  <dcterms:modified xsi:type="dcterms:W3CDTF">2020-11-26T21:10:15Z</dcterms:modified>
</cp:coreProperties>
</file>