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84" r:id="rId2"/>
    <p:sldId id="285" r:id="rId3"/>
    <p:sldId id="286" r:id="rId4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AF4FC-497B-281C-A6B3-4354399AC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Lord’s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BD1A1-2809-E89A-1C2F-D7CA124F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B23692-349D-607D-2963-238D1A0874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49" r="2879"/>
          <a:stretch/>
        </p:blipFill>
        <p:spPr>
          <a:xfrm>
            <a:off x="0" y="1460500"/>
            <a:ext cx="9144000" cy="442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2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471A9-94E3-299F-98D7-4B0631495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2F991-F19C-41B0-6CF8-B116823CB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655FAC-DA09-5FE7-4D2C-64B8D36522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19" t="2105" r="5329" b="7880"/>
          <a:stretch/>
        </p:blipFill>
        <p:spPr>
          <a:xfrm>
            <a:off x="488272" y="284085"/>
            <a:ext cx="8282866" cy="644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1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CF40-6F33-4396-DF9A-FF3F4AB1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32050-200D-8651-EDC6-5F74E2F2E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6F5545-878A-CBD7-62D1-D1499F18E3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63" r="9666"/>
          <a:stretch/>
        </p:blipFill>
        <p:spPr>
          <a:xfrm>
            <a:off x="417250" y="365125"/>
            <a:ext cx="8362766" cy="435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61109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225</TotalTime>
  <Words>3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Standard</vt:lpstr>
      <vt:lpstr>The Lord’s Prayer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2022-11-03T23:15:59Z</dcterms:modified>
</cp:coreProperties>
</file>