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2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907-EFF0-E041-94C1-952CAECF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Lenten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50585-C08F-8492-429C-D6FD9832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9F2C9-FA2E-83A3-E020-9731130EE5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8"/>
          <a:stretch/>
        </p:blipFill>
        <p:spPr>
          <a:xfrm>
            <a:off x="426128" y="1418576"/>
            <a:ext cx="8273196" cy="40924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0F257C-1223-A1CD-B7E6-22E166D9A09D}"/>
              </a:ext>
            </a:extLst>
          </p:cNvPr>
          <p:cNvSpPr/>
          <p:nvPr/>
        </p:nvSpPr>
        <p:spPr>
          <a:xfrm>
            <a:off x="790113" y="1418576"/>
            <a:ext cx="2627790" cy="117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2503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Lenten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2022-11-03T23:07:50Z</dcterms:modified>
</cp:coreProperties>
</file>