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540" r:id="rId4"/>
    <p:sldId id="541" r:id="rId5"/>
    <p:sldId id="538" r:id="rId6"/>
    <p:sldId id="542" r:id="rId7"/>
    <p:sldId id="256" r:id="rId8"/>
    <p:sldId id="261" r:id="rId9"/>
    <p:sldId id="266" r:id="rId10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892111-FB44-4872-BAD7-7B08FD45D8F9}" v="2" dt="2023-05-29T05:55:42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Hoff" userId="55fa30ea-7023-4cc7-8f6e-e63f96e7bfd4" providerId="ADAL" clId="{54892111-FB44-4872-BAD7-7B08FD45D8F9}"/>
    <pc:docChg chg="addSld delSld modSld sldOrd">
      <pc:chgData name="Jodie Hoff" userId="55fa30ea-7023-4cc7-8f6e-e63f96e7bfd4" providerId="ADAL" clId="{54892111-FB44-4872-BAD7-7B08FD45D8F9}" dt="2023-06-01T10:17:29.272" v="12" actId="2696"/>
      <pc:docMkLst>
        <pc:docMk/>
      </pc:docMkLst>
      <pc:sldChg chg="del">
        <pc:chgData name="Jodie Hoff" userId="55fa30ea-7023-4cc7-8f6e-e63f96e7bfd4" providerId="ADAL" clId="{54892111-FB44-4872-BAD7-7B08FD45D8F9}" dt="2023-06-01T10:17:29.272" v="12" actId="2696"/>
        <pc:sldMkLst>
          <pc:docMk/>
          <pc:sldMk cId="358483583" sldId="258"/>
        </pc:sldMkLst>
      </pc:sldChg>
      <pc:sldChg chg="del">
        <pc:chgData name="Jodie Hoff" userId="55fa30ea-7023-4cc7-8f6e-e63f96e7bfd4" providerId="ADAL" clId="{54892111-FB44-4872-BAD7-7B08FD45D8F9}" dt="2023-05-29T06:05:45.339" v="9" actId="2696"/>
        <pc:sldMkLst>
          <pc:docMk/>
          <pc:sldMk cId="2684456831" sldId="259"/>
        </pc:sldMkLst>
      </pc:sldChg>
      <pc:sldChg chg="del">
        <pc:chgData name="Jodie Hoff" userId="55fa30ea-7023-4cc7-8f6e-e63f96e7bfd4" providerId="ADAL" clId="{54892111-FB44-4872-BAD7-7B08FD45D8F9}" dt="2023-06-01T10:16:36.168" v="11" actId="2696"/>
        <pc:sldMkLst>
          <pc:docMk/>
          <pc:sldMk cId="1905493651" sldId="260"/>
        </pc:sldMkLst>
      </pc:sldChg>
      <pc:sldChg chg="del">
        <pc:chgData name="Jodie Hoff" userId="55fa30ea-7023-4cc7-8f6e-e63f96e7bfd4" providerId="ADAL" clId="{54892111-FB44-4872-BAD7-7B08FD45D8F9}" dt="2023-06-01T10:16:05.609" v="10" actId="2696"/>
        <pc:sldMkLst>
          <pc:docMk/>
          <pc:sldMk cId="1644350724" sldId="262"/>
        </pc:sldMkLst>
      </pc:sldChg>
      <pc:sldChg chg="del">
        <pc:chgData name="Jodie Hoff" userId="55fa30ea-7023-4cc7-8f6e-e63f96e7bfd4" providerId="ADAL" clId="{54892111-FB44-4872-BAD7-7B08FD45D8F9}" dt="2023-05-29T06:05:40.952" v="8" actId="2696"/>
        <pc:sldMkLst>
          <pc:docMk/>
          <pc:sldMk cId="1862422079" sldId="263"/>
        </pc:sldMkLst>
      </pc:sldChg>
      <pc:sldChg chg="new del">
        <pc:chgData name="Jodie Hoff" userId="55fa30ea-7023-4cc7-8f6e-e63f96e7bfd4" providerId="ADAL" clId="{54892111-FB44-4872-BAD7-7B08FD45D8F9}" dt="2023-05-29T05:55:50.536" v="7" actId="2696"/>
        <pc:sldMkLst>
          <pc:docMk/>
          <pc:sldMk cId="3805086967" sldId="539"/>
        </pc:sldMkLst>
      </pc:sldChg>
      <pc:sldChg chg="delSp add setBg delDesignElem">
        <pc:chgData name="Jodie Hoff" userId="55fa30ea-7023-4cc7-8f6e-e63f96e7bfd4" providerId="ADAL" clId="{54892111-FB44-4872-BAD7-7B08FD45D8F9}" dt="2023-05-29T05:54:53.662" v="2"/>
        <pc:sldMkLst>
          <pc:docMk/>
          <pc:sldMk cId="2002408319" sldId="540"/>
        </pc:sldMkLst>
        <pc:spChg chg="del">
          <ac:chgData name="Jodie Hoff" userId="55fa30ea-7023-4cc7-8f6e-e63f96e7bfd4" providerId="ADAL" clId="{54892111-FB44-4872-BAD7-7B08FD45D8F9}" dt="2023-05-29T05:54:53.662" v="2"/>
          <ac:spMkLst>
            <pc:docMk/>
            <pc:sldMk cId="2002408319" sldId="540"/>
            <ac:spMk id="9" creationId="{E45B1D5C-0827-4AF0-8186-11FC5A8B8B92}"/>
          </ac:spMkLst>
        </pc:spChg>
        <pc:spChg chg="del">
          <ac:chgData name="Jodie Hoff" userId="55fa30ea-7023-4cc7-8f6e-e63f96e7bfd4" providerId="ADAL" clId="{54892111-FB44-4872-BAD7-7B08FD45D8F9}" dt="2023-05-29T05:54:53.662" v="2"/>
          <ac:spMkLst>
            <pc:docMk/>
            <pc:sldMk cId="2002408319" sldId="540"/>
            <ac:spMk id="11" creationId="{99413ED5-9ED4-4772-BCE4-2BCAE6B12E35}"/>
          </ac:spMkLst>
        </pc:spChg>
        <pc:spChg chg="del">
          <ac:chgData name="Jodie Hoff" userId="55fa30ea-7023-4cc7-8f6e-e63f96e7bfd4" providerId="ADAL" clId="{54892111-FB44-4872-BAD7-7B08FD45D8F9}" dt="2023-05-29T05:54:53.662" v="2"/>
          <ac:spMkLst>
            <pc:docMk/>
            <pc:sldMk cId="2002408319" sldId="540"/>
            <ac:spMk id="13" creationId="{04357C93-F0CB-4A1C-8F77-4E9063789819}"/>
          </ac:spMkLst>
        </pc:spChg>
        <pc:spChg chg="del">
          <ac:chgData name="Jodie Hoff" userId="55fa30ea-7023-4cc7-8f6e-e63f96e7bfd4" providerId="ADAL" clId="{54892111-FB44-4872-BAD7-7B08FD45D8F9}" dt="2023-05-29T05:54:53.662" v="2"/>
          <ac:spMkLst>
            <pc:docMk/>
            <pc:sldMk cId="2002408319" sldId="540"/>
            <ac:spMk id="15" creationId="{90F533E9-6690-41A8-A372-4C6C622D028D}"/>
          </ac:spMkLst>
        </pc:spChg>
      </pc:sldChg>
      <pc:sldChg chg="delSp add ord setBg delDesignElem">
        <pc:chgData name="Jodie Hoff" userId="55fa30ea-7023-4cc7-8f6e-e63f96e7bfd4" providerId="ADAL" clId="{54892111-FB44-4872-BAD7-7B08FD45D8F9}" dt="2023-05-29T05:55:47.272" v="6"/>
        <pc:sldMkLst>
          <pc:docMk/>
          <pc:sldMk cId="1509034341" sldId="541"/>
        </pc:sldMkLst>
        <pc:spChg chg="del">
          <ac:chgData name="Jodie Hoff" userId="55fa30ea-7023-4cc7-8f6e-e63f96e7bfd4" providerId="ADAL" clId="{54892111-FB44-4872-BAD7-7B08FD45D8F9}" dt="2023-05-29T05:55:42.582" v="4"/>
          <ac:spMkLst>
            <pc:docMk/>
            <pc:sldMk cId="1509034341" sldId="541"/>
            <ac:spMk id="43" creationId="{700E0F77-E936-4985-B7B1-B9823486AC33}"/>
          </ac:spMkLst>
        </pc:spChg>
        <pc:spChg chg="del">
          <ac:chgData name="Jodie Hoff" userId="55fa30ea-7023-4cc7-8f6e-e63f96e7bfd4" providerId="ADAL" clId="{54892111-FB44-4872-BAD7-7B08FD45D8F9}" dt="2023-05-29T05:55:42.582" v="4"/>
          <ac:spMkLst>
            <pc:docMk/>
            <pc:sldMk cId="1509034341" sldId="541"/>
            <ac:spMk id="44" creationId="{95C8260E-968F-44E8-A823-ABB431311926}"/>
          </ac:spMkLst>
        </pc:spChg>
        <pc:spChg chg="del">
          <ac:chgData name="Jodie Hoff" userId="55fa30ea-7023-4cc7-8f6e-e63f96e7bfd4" providerId="ADAL" clId="{54892111-FB44-4872-BAD7-7B08FD45D8F9}" dt="2023-05-29T05:55:42.582" v="4"/>
          <ac:spMkLst>
            <pc:docMk/>
            <pc:sldMk cId="1509034341" sldId="541"/>
            <ac:spMk id="45" creationId="{2C1BBA94-3F40-40AA-8BB9-E69E25E537C1}"/>
          </ac:spMkLst>
        </pc:spChg>
        <pc:spChg chg="del">
          <ac:chgData name="Jodie Hoff" userId="55fa30ea-7023-4cc7-8f6e-e63f96e7bfd4" providerId="ADAL" clId="{54892111-FB44-4872-BAD7-7B08FD45D8F9}" dt="2023-05-29T05:55:42.582" v="4"/>
          <ac:spMkLst>
            <pc:docMk/>
            <pc:sldMk cId="1509034341" sldId="541"/>
            <ac:spMk id="46" creationId="{FE43805F-24A6-46A4-B19B-54F28347355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CD4BA-5F28-4A51-9D3A-273D338CF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7D4782-1AFB-4FAD-9B4B-1B5C5E57B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C4989-0F59-4641-B105-98076C45F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9ED1-FF39-47CB-AC4F-D91A93EBBD3B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E12B0-BA12-485E-8137-C05D92220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3751C-FAD2-4D1E-B202-7B56E1C6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218F-738C-4502-AFC4-6EECC3358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97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25A1F-3028-4695-BD9F-FAD05AFC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D8DF2E-1A03-482D-8B8C-84B6D527F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EC827-04BF-4816-8A56-59EDBDE2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9ED1-FF39-47CB-AC4F-D91A93EBBD3B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2AFC2-1F6A-452B-83BF-BFC8D2374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5E0E3-6A1A-4DB4-B212-7AF614250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218F-738C-4502-AFC4-6EECC3358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85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B215E0-8FC6-4FBD-AD27-454A7D4037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87175-0056-423A-8FDC-C70616235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A3843-0B30-421A-B880-2D39564C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9ED1-FF39-47CB-AC4F-D91A93EBBD3B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6EBD0-02F6-4FF0-AFA3-0FA12A88F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971E-8EF5-4486-BAA3-6332483C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218F-738C-4502-AFC4-6EECC3358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32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66AF-3B25-455A-9155-D7A93B821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0CC35-AFEC-43F3-AF69-38A8A92AD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712BC-BAC0-4E90-ACE4-B37F4CDD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9ED1-FF39-47CB-AC4F-D91A93EBBD3B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02125-2319-45FB-80EA-6108B5078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BFAE5-B2D0-408B-8DE2-E1A95F039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218F-738C-4502-AFC4-6EECC3358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8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A9F1D-5433-4A19-B661-4C3B961F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E72F4-A135-4F19-8C47-73983BBFC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7ABD1-7737-4CB2-BE3B-F291B635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9ED1-FF39-47CB-AC4F-D91A93EBBD3B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DAC21-1582-48AA-9B2D-768AE5503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A272D-5C5E-4E4F-B3D2-1A4EB811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218F-738C-4502-AFC4-6EECC3358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23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BBAE4-4F04-45F8-BB51-7480AA47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FBCF8-7078-4C60-AEE5-B38AAEA89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8C47F-27BB-42A4-A16E-4C24A170D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930689-7D09-45F8-BE06-93BD7B225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9ED1-FF39-47CB-AC4F-D91A93EBBD3B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3FF86-E240-4B48-89DB-82EC9239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18691-9336-4AEC-B7B3-EB827536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218F-738C-4502-AFC4-6EECC3358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99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6EA71-9A2A-44A9-B992-A1D81A15A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4CE36-2032-4686-9D65-DA28AD4E4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ABBC3-1E3A-4261-AE9C-70FD51A81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030484-2AF8-4742-A733-8FA29EBBD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E1499-270C-4571-8B30-42A5EE080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431B05-0707-492B-9001-DF8F3AF48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9ED1-FF39-47CB-AC4F-D91A93EBBD3B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33E0E1-232B-49A4-B8B7-527817AD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D7314F-27A3-494D-B6DD-3A2965B2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218F-738C-4502-AFC4-6EECC3358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80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B46B-12E4-40D2-8B47-DE9EBFDF9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4C981-1904-4B5C-8C8D-7E7E9650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9ED1-FF39-47CB-AC4F-D91A93EBBD3B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CCAFD-3A22-4FC9-84F3-E0B8BDBE6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59E1C-37BC-4D0F-9DB6-6A6927F5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218F-738C-4502-AFC4-6EECC3358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4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1BD3B-4F01-44FA-821C-DBECD56B0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9ED1-FF39-47CB-AC4F-D91A93EBBD3B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FE7252-C7EC-4D0F-B797-5EE6A324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7C600-2ED2-4FBB-9ACD-0895082A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218F-738C-4502-AFC4-6EECC3358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57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73104-5C07-40A2-AAB1-068AD84B9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D6DA3-5BBB-4AEF-9073-DB85AAEA1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E0A26-8450-4D20-B7E6-2E61614F2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B9FE2-A77F-4E9A-BECF-DC377469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9ED1-FF39-47CB-AC4F-D91A93EBBD3B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07198-6030-4B55-BC29-8E8CD8A50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F07B-2C57-482D-A8AE-7C824580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218F-738C-4502-AFC4-6EECC3358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9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EA32-7FD8-4587-897A-2E27FCFC7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0B3997-BF2F-448F-8BE1-3B4A6611A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E4771-F385-49A6-806A-6F2D147A6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7D6AF-FF56-4798-B233-11DF387F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9ED1-FF39-47CB-AC4F-D91A93EBBD3B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AABD6-E0FD-4183-B1DD-8E3B3217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D3FCE-B4E9-4D2E-8E5F-D93626AB6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218F-738C-4502-AFC4-6EECC3358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49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44E8DB-1D0E-4539-AA30-4253670F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6B184-DF4A-4C30-BF68-8AB0B99FD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2FF87-0A68-49FD-86AD-766A78BA6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9ED1-FF39-47CB-AC4F-D91A93EBBD3B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EC6E-0173-4F94-B9A7-281E1CAE4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EB81F-2350-4BF2-9DBE-B3DB6A9D9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D218F-738C-4502-AFC4-6EECC3358B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7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60A75A-E42C-40EE-8294-C1D8E9DA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9765146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Grace…. a gift and a challenge</a:t>
            </a:r>
          </a:p>
        </p:txBody>
      </p:sp>
    </p:spTree>
    <p:extLst>
      <p:ext uri="{BB962C8B-B14F-4D97-AF65-F5344CB8AC3E}">
        <p14:creationId xmlns:p14="http://schemas.microsoft.com/office/powerpoint/2010/main" val="1644384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00AE974-9582-F084-9539-CB7637142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85738"/>
            <a:ext cx="864870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8CCF16-808F-CA9E-DB55-D8CCB42E151B}"/>
              </a:ext>
            </a:extLst>
          </p:cNvPr>
          <p:cNvSpPr txBox="1"/>
          <p:nvPr/>
        </p:nvSpPr>
        <p:spPr>
          <a:xfrm>
            <a:off x="2059709" y="3051294"/>
            <a:ext cx="810952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6000" b="1" i="0" u="none" strike="noStrike" dirty="0">
              <a:solidFill>
                <a:schemeClr val="accent2"/>
              </a:solidFill>
              <a:effectLst/>
              <a:latin typeface="Felix Titling" panose="04060505060202020A04" pitchFamily="82" charset="0"/>
            </a:endParaRPr>
          </a:p>
          <a:p>
            <a:r>
              <a:rPr lang="en-US" sz="6000" b="1" i="0" u="none" strike="noStrike" dirty="0">
                <a:solidFill>
                  <a:schemeClr val="accent2"/>
                </a:solidFill>
                <a:effectLst/>
                <a:latin typeface="Felix Titling" panose="04060505060202020A04" pitchFamily="82" charset="0"/>
              </a:rPr>
              <a:t>?? BE CURIOUS NOT FURIOUS ??</a:t>
            </a:r>
            <a:r>
              <a:rPr lang="en-US" sz="6000" b="1" i="0" u="none" strike="noStrike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 </a:t>
            </a:r>
            <a:r>
              <a:rPr lang="en-US" sz="6000" b="1" i="0" dirty="0">
                <a:solidFill>
                  <a:schemeClr val="accent2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en-AU" sz="6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32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2C7EF-2439-DAC7-F2A0-C334AD81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909" y="2023110"/>
            <a:ext cx="2469624" cy="2846070"/>
          </a:xfrm>
        </p:spPr>
        <p:txBody>
          <a:bodyPr anchor="ctr">
            <a:normAutofit/>
          </a:bodyPr>
          <a:lstStyle/>
          <a:p>
            <a:pPr algn="l"/>
            <a:r>
              <a:rPr lang="en-US" sz="3700"/>
              <a:t>The Power of Story</a:t>
            </a:r>
            <a:endParaRPr lang="en-AU" sz="37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5342C7-5DE5-21A5-FA0A-02018A79F6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314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0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B5760-6577-5A23-0B3B-79D614C99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 fontScale="90000"/>
          </a:bodyPr>
          <a:lstStyle/>
          <a:p>
            <a:r>
              <a:rPr lang="en-US" sz="3100" b="0" i="0" dirty="0">
                <a:effectLst/>
                <a:latin typeface="acier-bat-solid"/>
              </a:rPr>
              <a:t>What Happens in Me When I Hear Your Story?</a:t>
            </a:r>
            <a:br>
              <a:rPr lang="en-US" sz="2700" b="0" i="0" dirty="0">
                <a:effectLst/>
                <a:latin typeface="acier-bat-solid"/>
              </a:rPr>
            </a:br>
            <a:endParaRPr lang="en-AU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B9093-3966-7CEB-5C7C-B00B1CCD6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05" y="366791"/>
            <a:ext cx="10369645" cy="38626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0CAEF-42E9-8227-D754-B428F3242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883544"/>
            <a:ext cx="6586915" cy="1974456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AU" sz="2600" b="1" kern="0" spc="5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5 Things that Happen Inside of Us When We Hear Others’ Stories:</a:t>
            </a:r>
          </a:p>
          <a:p>
            <a:pPr marL="457200" lvl="1" indent="0">
              <a:buNone/>
            </a:pPr>
            <a:r>
              <a:rPr lang="en-AU" sz="2600" kern="0" spc="4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Our Attention is Focused.</a:t>
            </a:r>
            <a:endParaRPr lang="en-AU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AU" sz="2600" kern="0" spc="4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Our empathy and compassion increases.</a:t>
            </a:r>
            <a:endParaRPr lang="en-AU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AU" sz="2600" kern="0" spc="4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Our behaviour is changed. </a:t>
            </a:r>
            <a:endParaRPr lang="en-AU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AU" sz="2600" kern="0" spc="4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Relational trust and connection are built.</a:t>
            </a:r>
            <a:endParaRPr lang="en-AU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AU" sz="2600" kern="0" spc="4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Barriers and differences between us are removed. </a:t>
            </a:r>
            <a:endParaRPr lang="en-AU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300" dirty="0"/>
          </a:p>
        </p:txBody>
      </p:sp>
    </p:spTree>
    <p:extLst>
      <p:ext uri="{BB962C8B-B14F-4D97-AF65-F5344CB8AC3E}">
        <p14:creationId xmlns:p14="http://schemas.microsoft.com/office/powerpoint/2010/main" val="150903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F3FAE0-7DAB-593C-F2BA-E4FD799D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happened next?</a:t>
            </a:r>
            <a:b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did that make you feel?</a:t>
            </a:r>
            <a:b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Can you tell me more?</a:t>
            </a:r>
          </a:p>
        </p:txBody>
      </p:sp>
    </p:spTree>
    <p:extLst>
      <p:ext uri="{BB962C8B-B14F-4D97-AF65-F5344CB8AC3E}">
        <p14:creationId xmlns:p14="http://schemas.microsoft.com/office/powerpoint/2010/main" val="268168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restorative practice?">
            <a:extLst>
              <a:ext uri="{FF2B5EF4-FFF2-40B4-BE49-F238E27FC236}">
                <a16:creationId xmlns:a16="http://schemas.microsoft.com/office/drawing/2014/main" id="{5569F326-F799-FC67-5325-CB9C93522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0"/>
            <a:ext cx="9277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368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49359-AC02-4588-8E21-C2FE75F34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8BEBF0-A599-41B1-86FE-9CCBF3792C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Nadia Bolz-Weber Is Shameless — Reconciling Sex &amp;amp; God With Grace | Rich Roll">
            <a:extLst>
              <a:ext uri="{FF2B5EF4-FFF2-40B4-BE49-F238E27FC236}">
                <a16:creationId xmlns:a16="http://schemas.microsoft.com/office/drawing/2014/main" id="{639844EB-3E63-41CA-A644-FCE65A14C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5" y="97655"/>
            <a:ext cx="11834002" cy="665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41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5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artin Luther Quotes About Grace. QuotesGram">
            <a:extLst>
              <a:ext uri="{FF2B5EF4-FFF2-40B4-BE49-F238E27FC236}">
                <a16:creationId xmlns:a16="http://schemas.microsoft.com/office/drawing/2014/main" id="{B382D10A-B4D1-4680-8440-85DE60B25B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467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67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mustache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A8713944-674A-58E8-3D97-599B85D07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64" y="92363"/>
            <a:ext cx="5805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08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087C8B9C461640A6520DB54333803B" ma:contentTypeVersion="19" ma:contentTypeDescription="Create a new document." ma:contentTypeScope="" ma:versionID="bd35a802db8c605b165238e9c46bf48f">
  <xsd:schema xmlns:xsd="http://www.w3.org/2001/XMLSchema" xmlns:xs="http://www.w3.org/2001/XMLSchema" xmlns:p="http://schemas.microsoft.com/office/2006/metadata/properties" xmlns:ns2="8663c828-9105-47fa-bae2-da811e937389" xmlns:ns3="f56a2406-de59-416d-9dea-576b1bfeb9d2" targetNamespace="http://schemas.microsoft.com/office/2006/metadata/properties" ma:root="true" ma:fieldsID="03cd768475c04bb04700add2d56ff58e" ns2:_="" ns3:_="">
    <xsd:import namespace="8663c828-9105-47fa-bae2-da811e937389"/>
    <xsd:import namespace="f56a2406-de59-416d-9dea-576b1bfeb9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3c828-9105-47fa-bae2-da811e9373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436e7379-a0a4-4146-a930-836f01db4752}" ma:internalName="TaxCatchAll" ma:showField="CatchAllData" ma:web="8663c828-9105-47fa-bae2-da811e9373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a2406-de59-416d-9dea-576b1bfeb9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8b5aff7-23b2-47f6-ad0b-2b85391559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708389-BF74-49AD-826C-7D65365A83A3}"/>
</file>

<file path=customXml/itemProps2.xml><?xml version="1.0" encoding="utf-8"?>
<ds:datastoreItem xmlns:ds="http://schemas.openxmlformats.org/officeDocument/2006/customXml" ds:itemID="{399ABD0C-E6FE-4877-93F4-EA5FD3C58EC3}"/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106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acier-bat-solid</vt:lpstr>
      <vt:lpstr>Arial</vt:lpstr>
      <vt:lpstr>Calibri</vt:lpstr>
      <vt:lpstr>Calibri Light</vt:lpstr>
      <vt:lpstr>Felix Titling</vt:lpstr>
      <vt:lpstr>Office Theme</vt:lpstr>
      <vt:lpstr>      Grace…. a gift and a challenge</vt:lpstr>
      <vt:lpstr>PowerPoint Presentation</vt:lpstr>
      <vt:lpstr>The Power of Story</vt:lpstr>
      <vt:lpstr>What Happens in Me When I Hear Your Story? </vt:lpstr>
      <vt:lpstr>What happened next?  How did that make you feel?  Can you tell me more?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She takes the blame She covers the shame Removes the stain It's also a thought that Changed the world Grace finds goodness In everything Grace Grace finds beauty In everything</dc:title>
  <dc:creator>Jodie Hoff</dc:creator>
  <cp:lastModifiedBy>Jodie Hoff</cp:lastModifiedBy>
  <cp:revision>3</cp:revision>
  <cp:lastPrinted>2023-05-30T06:30:02Z</cp:lastPrinted>
  <dcterms:created xsi:type="dcterms:W3CDTF">2021-08-29T03:22:56Z</dcterms:created>
  <dcterms:modified xsi:type="dcterms:W3CDTF">2023-06-01T10:17:38Z</dcterms:modified>
</cp:coreProperties>
</file>