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95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59F2DA-070E-AA85-4BCE-33390AD54A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227" r="6753"/>
          <a:stretch/>
        </p:blipFill>
        <p:spPr>
          <a:xfrm>
            <a:off x="479394" y="1460500"/>
            <a:ext cx="8265111" cy="42867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328FCD-5677-828A-8DFF-D74791B92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Thanksgiving</a:t>
            </a:r>
          </a:p>
        </p:txBody>
      </p:sp>
      <p:pic>
        <p:nvPicPr>
          <p:cNvPr id="4" name="19a Thanksgiving">
            <a:hlinkClick r:id="" action="ppaction://media"/>
            <a:extLst>
              <a:ext uri="{FF2B5EF4-FFF2-40B4-BE49-F238E27FC236}">
                <a16:creationId xmlns:a16="http://schemas.microsoft.com/office/drawing/2014/main" id="{D6C20AD6-AC8A-CFAD-BF2E-14ADD502AC0B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35078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2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The Thanksgiving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5</cp:revision>
  <dcterms:created xsi:type="dcterms:W3CDTF">2022-10-27T23:58:52Z</dcterms:created>
  <dcterms:modified xsi:type="dcterms:W3CDTF">2022-11-04T00:33:36Z</dcterms:modified>
</cp:coreProperties>
</file>