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59" r:id="rId2"/>
    <p:sldId id="261" r:id="rId3"/>
    <p:sldId id="262" r:id="rId4"/>
    <p:sldId id="264" r:id="rId5"/>
    <p:sldId id="263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A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4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2CFE8-3328-0954-DC6E-BE82BE296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C5AED6D-46F2-4953-A131-EA60A18DBFDF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A60C9-1691-D6A7-2A85-9EF9DF36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147A4-3A41-19E1-D961-FB7D3C02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0EFF821-66A2-4C4E-B60C-767C6FAF9168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05568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BE4AC-3D00-CFF9-B885-05B6EC2E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9E1CB79-C8BC-489D-9B63-6DEE2C054D35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0A8A9-FE69-5BDE-0D21-3F16A8C7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3E8D5-D77C-9852-3C58-669A224AD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22C9295-F217-4C85-8F6F-824102E6CFD2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1214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EE37A-248C-FC55-7DAF-F22E895A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677C283-8042-4622-BB23-D0BC1376482E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750E1-C906-900D-DF20-4A509502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12B6B-065E-8ED0-22A5-CDE2C870F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5B5A551-D15B-436B-A7BA-C079E7F64F41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3411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37427-4B11-A077-3221-1A87D360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23D1571-1431-4CB2-AF72-215467909E0F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418F6-BDDF-88D3-DC67-9C781B071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AD59F-4B21-FEF9-C469-FB585D38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981E063-E24A-4EA4-AEA4-FAF5FEC81BFC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7916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15E43-AADC-A302-38FF-A15AE7277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91EEDC-935D-4D0A-A34C-FC8FE2C797CA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E64DC-41B8-E4B0-A106-A3955A7E8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C895B-3840-06E7-D222-A5A2A8F69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91A72F2-B1DE-4671-9807-D4E7D87C1CEE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3860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1F194-A326-36A6-0470-D10B31AF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BDC920-7299-4CA3-B808-1020DFB990BA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4338D-B7AC-4249-DFFD-91CC7454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43156-512F-BB92-B7F6-6B309FA5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BE72A03-0CD5-4215-B3EE-4AC96C5F4849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8109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18F2CD-9C70-DE05-A664-1B1A37AA87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77B9FA-72BF-4671-9FA0-9DEAEBB425F8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62863B-64C5-4528-CEC8-285A08C6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D72BC-7EC7-7170-9639-C211FDF6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E5516B6-EA73-44A7-98BB-43EB7C919597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9352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A549B-5B8E-868A-50A4-55E8E1BE52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8704621-E23C-40CF-AF1E-A7989DEDDA6D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4F006-E6DC-ED22-0012-33E456F89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3067F-CF96-36FE-F0C6-3FB8D17F8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2E74DB0-6915-48C9-8E97-78084F85CD32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321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C4BA1F-F93C-DFB5-948E-1F19FEFB76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9D77EA3-00A9-4E7D-8686-6492495D1FBA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9F6F23-2DEB-31B9-2FF4-FA638097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383AD-80EF-2721-12CD-47470468E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146E52F-B1BA-4949-81E9-61DE405DBC86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3599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B10A6-DCC4-433D-7C5A-ABDBF88A4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05A1391-7240-4EBC-9A4F-C4CACFE78EAA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5BFA8-B2F1-403E-6D54-C14D84E07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B3763-2B43-C9E3-3737-3F2B7804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1109AFB-ED37-4FBD-B58B-23B3B4277C60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944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BED80-F9FA-CAAC-962C-015F10F5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64FB9D2-D631-40F4-BBF9-E85A870BE9DD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0E991-F278-243E-7DB1-2F6DE1530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56205-E793-F5F9-ADBE-E1FF4EB83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65A02A0-221F-4990-B5EF-E9DCD246569C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6607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64DF32A-67BC-0807-A05F-15D6323AC05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1FF846B-B899-E0F8-114C-08A9077AB6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460500"/>
            <a:ext cx="78867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11072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418E0B-653D-7057-AEA2-ED356F7B2E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02" r="8565"/>
          <a:stretch/>
        </p:blipFill>
        <p:spPr>
          <a:xfrm>
            <a:off x="386178" y="255530"/>
            <a:ext cx="8371643" cy="6346939"/>
          </a:xfrm>
          <a:prstGeom prst="rect">
            <a:avLst/>
          </a:prstGeom>
        </p:spPr>
      </p:pic>
      <p:pic>
        <p:nvPicPr>
          <p:cNvPr id="2" name="03c Glory to the Father_Lord have mercy English short_Glory to God_The Lord be with you-Combined">
            <a:hlinkClick r:id="" action="ppaction://media"/>
            <a:extLst>
              <a:ext uri="{FF2B5EF4-FFF2-40B4-BE49-F238E27FC236}">
                <a16:creationId xmlns:a16="http://schemas.microsoft.com/office/drawing/2014/main" id="{AD3DEC1B-C969-BF7D-B40B-F949727063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2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75ED6-FF9C-CB1E-B23C-F290F1BF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Lord Have Mercy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48FFB-1C1A-C15B-FDC0-2EC969C54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A894D7-4911-613F-1EC0-934EA68689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59" r="1093"/>
          <a:stretch/>
        </p:blipFill>
        <p:spPr>
          <a:xfrm>
            <a:off x="452761" y="1460500"/>
            <a:ext cx="8211845" cy="413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6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6B891-C0C2-9F53-0AF0-A0DC975C5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Glory to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7165D-5A2A-794A-B5A6-F6512A0D7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013836-28C8-C520-DEE4-D744D504C8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9" r="10765" b="2222"/>
          <a:stretch/>
        </p:blipFill>
        <p:spPr>
          <a:xfrm>
            <a:off x="470516" y="1366836"/>
            <a:ext cx="8211845" cy="457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75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D7B3-CB97-0AAF-574B-A6F32BA83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29715-D86C-158F-3DBD-8EDC0A692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AA3D7D-D4C8-1725-EA3A-8ECDBAD10C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1" r="10860" b="4793"/>
          <a:stretch/>
        </p:blipFill>
        <p:spPr>
          <a:xfrm>
            <a:off x="443883" y="365125"/>
            <a:ext cx="8256233" cy="621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3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3AEB0-1317-D52A-C24F-2E5E611EA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7CDB8-82F5-CA56-E2A9-94E32260E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8369F5-96AC-DA8E-22A9-A09E1EA2E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04" r="6188" b="1517"/>
          <a:stretch/>
        </p:blipFill>
        <p:spPr>
          <a:xfrm>
            <a:off x="443883" y="149214"/>
            <a:ext cx="8256233" cy="655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82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00E87-5FE6-892B-D4CF-242EFAD5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DA8A-C4FB-055C-65F3-C963D4EE5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4ED15-277C-7335-C069-A7196E8FC8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46" r="6698"/>
          <a:stretch/>
        </p:blipFill>
        <p:spPr>
          <a:xfrm>
            <a:off x="443884" y="365125"/>
            <a:ext cx="8238477" cy="43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8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FFC1-E599-8853-C67D-FBC26DCB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B02A1-2862-6532-A72D-54929D39E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8A18F-B0EC-76EE-AEA1-61BEFF42E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44" r="10360" b="26801"/>
          <a:stretch/>
        </p:blipFill>
        <p:spPr>
          <a:xfrm>
            <a:off x="523783" y="365124"/>
            <a:ext cx="8185212" cy="59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10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FFC1-E599-8853-C67D-FBC26DCB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B02A1-2862-6532-A72D-54929D39E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8A18F-B0EC-76EE-AEA1-61BEFF42E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3" t="72750" r="9728"/>
          <a:stretch/>
        </p:blipFill>
        <p:spPr>
          <a:xfrm>
            <a:off x="461639" y="359037"/>
            <a:ext cx="8220722" cy="220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3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58DB5-BF08-1D4F-34DF-2F4C11849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Collect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1ED25-CE74-2C7A-4073-41C6645A8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79745B-A0CC-05EC-DBB7-61FA76AB3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7" r="10140"/>
          <a:stretch/>
        </p:blipFill>
        <p:spPr>
          <a:xfrm>
            <a:off x="497150" y="1460500"/>
            <a:ext cx="8220722" cy="213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1800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.pot" id="{010A475C-8D5D-4365-A857-44A95498D314}" vid="{E6C2DF7C-43FA-4DF3-868C-0BFCAD03F6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</Template>
  <TotalTime>224</TotalTime>
  <Words>7</Words>
  <Application>Microsoft Office PowerPoint</Application>
  <PresentationFormat>On-screen Show (4:3)</PresentationFormat>
  <Paragraphs>3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Standard</vt:lpstr>
      <vt:lpstr>PowerPoint Presentation</vt:lpstr>
      <vt:lpstr>Lord Have Mercy</vt:lpstr>
      <vt:lpstr>Glory to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with Communion</dc:title>
  <dc:creator>Krahling, Libby</dc:creator>
  <cp:lastModifiedBy>Krahling, Libby</cp:lastModifiedBy>
  <cp:revision>5</cp:revision>
  <dcterms:created xsi:type="dcterms:W3CDTF">2022-10-27T23:58:52Z</dcterms:created>
  <dcterms:modified xsi:type="dcterms:W3CDTF">2022-11-04T00:18:45Z</dcterms:modified>
</cp:coreProperties>
</file>