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62" r:id="rId2"/>
    <p:sldId id="264" r:id="rId3"/>
    <p:sldId id="263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FE8-3328-0954-DC6E-BE82BE29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5AED6D-46F2-4953-A131-EA60A18DBFDF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60C9-1691-D6A7-2A85-9EF9DF36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147A4-3A41-19E1-D961-FB7D3C02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0EFF821-66A2-4C4E-B60C-767C6FAF9168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556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E4AC-3D00-CFF9-B885-05B6EC2E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E1CB79-C8BC-489D-9B63-6DEE2C054D35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A8A9-FE69-5BDE-0D21-3F16A8C7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3E8D5-D77C-9852-3C58-669A224A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22C9295-F217-4C85-8F6F-824102E6CFD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214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EE37A-248C-FC55-7DAF-F22E895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77C283-8042-4622-BB23-D0BC1376482E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750E1-C906-900D-DF20-4A509502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2B6B-065E-8ED0-22A5-CDE2C870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5B5A551-D15B-436B-A7BA-C079E7F64F41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3411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7427-4B11-A077-3221-1A87D360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3D1571-1431-4CB2-AF72-215467909E0F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18F6-BDDF-88D3-DC67-9C781B07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D59F-4B21-FEF9-C469-FB585D38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981E063-E24A-4EA4-AEA4-FAF5FEC81BF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7916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5E43-AADC-A302-38FF-A15AE727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91EEDC-935D-4D0A-A34C-FC8FE2C797CA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E64DC-41B8-E4B0-A106-A3955A7E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895B-3840-06E7-D222-A5A2A8F6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91A72F2-B1DE-4671-9807-D4E7D87C1CEE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3860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1F194-A326-36A6-0470-D10B31AF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BDC920-7299-4CA3-B808-1020DFB990BA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4338D-B7AC-4249-DFFD-91CC7454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43156-512F-BB92-B7F6-6B309FA5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BE72A03-0CD5-4215-B3EE-4AC96C5F484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8109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8F2CD-9C70-DE05-A664-1B1A37AA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77B9FA-72BF-4671-9FA0-9DEAEBB425F8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2863B-64C5-4528-CEC8-285A08C6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D72BC-7EC7-7170-9639-C211FDF6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E5516B6-EA73-44A7-98BB-43EB7C91959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935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A549B-5B8E-868A-50A4-55E8E1BE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704621-E23C-40CF-AF1E-A7989DEDDA6D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4F006-E6DC-ED22-0012-33E456F8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3067F-CF96-36FE-F0C6-3FB8D17F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2E74DB0-6915-48C9-8E97-78084F85CD3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321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4BA1F-F93C-DFB5-948E-1F19FEFB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D77EA3-00A9-4E7D-8686-6492495D1FBA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F6F23-2DEB-31B9-2FF4-FA638097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383AD-80EF-2721-12CD-47470468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146E52F-B1BA-4949-81E9-61DE405DBC8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599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B10A6-DCC4-433D-7C5A-ABDBF88A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5A1391-7240-4EBC-9A4F-C4CACFE78EAA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BFA8-B2F1-403E-6D54-C14D84E0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3763-2B43-C9E3-3737-3F2B7804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1109AFB-ED37-4FBD-B58B-23B3B4277C60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944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BED80-F9FA-CAAC-962C-015F10F5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4FB9D2-D631-40F4-BBF9-E85A870BE9DD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0E991-F278-243E-7DB1-2F6DE153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56205-E793-F5F9-ADBE-E1FF4EB8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65A02A0-221F-4990-B5EF-E9DCD246569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607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4DF32A-67BC-0807-A05F-15D6323AC0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FF846B-B899-E0F8-114C-08A9077AB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460500"/>
            <a:ext cx="78867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107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B891-C0C2-9F53-0AF0-A0DC975C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Glory to God</a:t>
            </a:r>
          </a:p>
        </p:txBody>
      </p:sp>
      <p:pic>
        <p:nvPicPr>
          <p:cNvPr id="4" name="05 Glory to God in the Highest">
            <a:hlinkClick r:id="" action="ppaction://media"/>
            <a:extLst>
              <a:ext uri="{FF2B5EF4-FFF2-40B4-BE49-F238E27FC236}">
                <a16:creationId xmlns:a16="http://schemas.microsoft.com/office/drawing/2014/main" id="{0ECC5D0F-83A8-29FB-D9A7-7BE39CB9A1D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84575"/>
            <a:ext cx="609600" cy="6096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013836-28C8-C520-DEE4-D744D504C8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59" r="10765" b="2222"/>
          <a:stretch/>
        </p:blipFill>
        <p:spPr>
          <a:xfrm>
            <a:off x="470516" y="1366836"/>
            <a:ext cx="8211845" cy="4572325"/>
          </a:xfrm>
          <a:prstGeom prst="rect">
            <a:avLst/>
          </a:prstGeom>
        </p:spPr>
      </p:pic>
      <p:pic>
        <p:nvPicPr>
          <p:cNvPr id="3" name="05 Glory to God in the Highest">
            <a:hlinkClick r:id="" action="ppaction://media"/>
            <a:extLst>
              <a:ext uri="{FF2B5EF4-FFF2-40B4-BE49-F238E27FC236}">
                <a16:creationId xmlns:a16="http://schemas.microsoft.com/office/drawing/2014/main" id="{11FB2E34-80C8-440C-99FA-57C73D6962D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end="13170.5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D7B3-CB97-0AAF-574B-A6F32BA8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9715-D86C-158F-3DBD-8EDC0A692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A3D7D-D4C8-1725-EA3A-8ECDBAD10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1" r="10860" b="4793"/>
          <a:stretch/>
        </p:blipFill>
        <p:spPr>
          <a:xfrm>
            <a:off x="443883" y="365125"/>
            <a:ext cx="8256233" cy="62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AEB0-1317-D52A-C24F-2E5E611E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CDB8-82F5-CA56-E2A9-94E32260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369F5-96AC-DA8E-22A9-A09E1EA2E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4" r="6188" b="1517"/>
          <a:stretch/>
        </p:blipFill>
        <p:spPr>
          <a:xfrm>
            <a:off x="443883" y="149214"/>
            <a:ext cx="8256233" cy="65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8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0E87-5FE6-892B-D4CF-242EFAD5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DA8A-C4FB-055C-65F3-C963D4EE5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4ED15-277C-7335-C069-A7196E8FC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6" r="6698"/>
          <a:stretch/>
        </p:blipFill>
        <p:spPr>
          <a:xfrm>
            <a:off x="443884" y="365125"/>
            <a:ext cx="8238477" cy="43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FC1-E599-8853-C67D-FBC26DCB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02A1-2862-6532-A72D-54929D39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8A18F-B0EC-76EE-AEA1-61BEFF42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4" r="10360" b="26801"/>
          <a:stretch/>
        </p:blipFill>
        <p:spPr>
          <a:xfrm>
            <a:off x="523783" y="365124"/>
            <a:ext cx="8185212" cy="59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FC1-E599-8853-C67D-FBC26DCB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02A1-2862-6532-A72D-54929D39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8A18F-B0EC-76EE-AEA1-61BEFF42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3" t="72750" r="9728"/>
          <a:stretch/>
        </p:blipFill>
        <p:spPr>
          <a:xfrm>
            <a:off x="461639" y="359037"/>
            <a:ext cx="8220722" cy="22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302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.pot" id="{010A475C-8D5D-4365-A857-44A95498D314}" vid="{E6C2DF7C-43FA-4DF3-868C-0BFCAD03F6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</Template>
  <TotalTime>242</TotalTime>
  <Words>3</Words>
  <Application>Microsoft Office PowerPoint</Application>
  <PresentationFormat>On-screen Show (4:3)</PresentationFormat>
  <Paragraphs>1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Standard</vt:lpstr>
      <vt:lpstr>Glory to God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with Communion</dc:title>
  <dc:creator>Krahling, Libby</dc:creator>
  <cp:lastModifiedBy>Krahling, Libby</cp:lastModifiedBy>
  <cp:revision>9</cp:revision>
  <dcterms:created xsi:type="dcterms:W3CDTF">2022-10-27T23:58:52Z</dcterms:created>
  <dcterms:modified xsi:type="dcterms:W3CDTF">2022-11-18T00:41:54Z</dcterms:modified>
</cp:coreProperties>
</file>