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74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B505C-DD4A-A2BE-DCE8-3516D0C7B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After the Gospel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C02E41-9C2B-45BA-E753-DAE451FD26D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522" r="6411"/>
          <a:stretch/>
        </p:blipFill>
        <p:spPr>
          <a:xfrm>
            <a:off x="514905" y="1420752"/>
            <a:ext cx="8000445" cy="2008248"/>
          </a:xfrm>
          <a:prstGeom prst="rect">
            <a:avLst/>
          </a:prstGeom>
        </p:spPr>
      </p:pic>
      <p:pic>
        <p:nvPicPr>
          <p:cNvPr id="6" name="09a Praise be to you O Christ_version 1">
            <a:hlinkClick r:id="" action="ppaction://media"/>
            <a:extLst>
              <a:ext uri="{FF2B5EF4-FFF2-40B4-BE49-F238E27FC236}">
                <a16:creationId xmlns:a16="http://schemas.microsoft.com/office/drawing/2014/main" id="{CF2D9F71-1187-147F-EE29-781168F567CC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584575"/>
            <a:ext cx="609600" cy="609600"/>
          </a:xfrm>
        </p:spPr>
      </p:pic>
    </p:spTree>
    <p:extLst>
      <p:ext uri="{BB962C8B-B14F-4D97-AF65-F5344CB8AC3E}">
        <p14:creationId xmlns:p14="http://schemas.microsoft.com/office/powerpoint/2010/main" val="117679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78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225</TotalTime>
  <Words>3</Words>
  <Application>Microsoft Office PowerPoint</Application>
  <PresentationFormat>On-screen Show (4:3)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After the Gospel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7</cp:revision>
  <dcterms:created xsi:type="dcterms:W3CDTF">2022-10-27T23:58:52Z</dcterms:created>
  <dcterms:modified xsi:type="dcterms:W3CDTF">2022-11-18T00:51:46Z</dcterms:modified>
</cp:coreProperties>
</file>