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6" r:id="rId2"/>
    <p:sldId id="277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024-7475-0393-B603-B14A9B97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Offertory (Create in 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8A24A-C556-3F10-A08A-0030F4576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579DA1-C9DC-6200-4CE4-567F003C1E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42" r="10028"/>
          <a:stretch/>
        </p:blipFill>
        <p:spPr>
          <a:xfrm>
            <a:off x="443883" y="1384917"/>
            <a:ext cx="8282867" cy="26189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ABC251-716B-1DE4-47A9-55AA9070E9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704" t="3262" r="38335" b="64586"/>
          <a:stretch/>
        </p:blipFill>
        <p:spPr>
          <a:xfrm>
            <a:off x="443882" y="3733183"/>
            <a:ext cx="4790334" cy="17399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50E12E-88C7-3556-57BE-9754E4F666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311" t="3262" r="1031" b="64569"/>
          <a:stretch/>
        </p:blipFill>
        <p:spPr>
          <a:xfrm>
            <a:off x="5131293" y="3739607"/>
            <a:ext cx="3595458" cy="173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1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024-7475-0393-B603-B14A9B97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8A24A-C556-3F10-A08A-0030F4576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62B7D2-48C4-83DC-5E89-1F11C6ACB4AF}"/>
              </a:ext>
            </a:extLst>
          </p:cNvPr>
          <p:cNvSpPr/>
          <p:nvPr/>
        </p:nvSpPr>
        <p:spPr>
          <a:xfrm>
            <a:off x="417250" y="365125"/>
            <a:ext cx="8345010" cy="55030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ABC251-716B-1DE4-47A9-55AA9070E9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18" t="35232" r="5030"/>
          <a:stretch/>
        </p:blipFill>
        <p:spPr>
          <a:xfrm>
            <a:off x="417250" y="365125"/>
            <a:ext cx="8345010" cy="36775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3FE1FC-66CB-7DE5-7996-3235533002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222"/>
          <a:stretch/>
        </p:blipFill>
        <p:spPr>
          <a:xfrm>
            <a:off x="417250" y="4042651"/>
            <a:ext cx="7418562" cy="183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3868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6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Offertory (Create in Me)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2022-11-03T23:11:27Z</dcterms:modified>
</cp:coreProperties>
</file>