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81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267FC4-6EB1-9CB8-E619-E29BFBBF0C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69" r="6527"/>
          <a:stretch/>
        </p:blipFill>
        <p:spPr>
          <a:xfrm>
            <a:off x="479394" y="1024714"/>
            <a:ext cx="8300622" cy="5833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BA926A-5F45-DE8E-7B12-819BC92F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the preface</a:t>
            </a:r>
          </a:p>
        </p:txBody>
      </p:sp>
      <p:pic>
        <p:nvPicPr>
          <p:cNvPr id="6" name="12 Therefore with angels and archangels">
            <a:hlinkClick r:id="" action="ppaction://media"/>
            <a:extLst>
              <a:ext uri="{FF2B5EF4-FFF2-40B4-BE49-F238E27FC236}">
                <a16:creationId xmlns:a16="http://schemas.microsoft.com/office/drawing/2014/main" id="{BE5A726B-3A70-F7AD-E153-AD25E5AC8163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5575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3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After the preface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6</cp:revision>
  <dcterms:created xsi:type="dcterms:W3CDTF">2022-10-27T23:58:52Z</dcterms:created>
  <dcterms:modified xsi:type="dcterms:W3CDTF">2022-11-18T00:53:22Z</dcterms:modified>
</cp:coreProperties>
</file>