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7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1CCF-2A04-4EB1-4B2D-55503E511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Invocation</a:t>
            </a:r>
          </a:p>
        </p:txBody>
      </p:sp>
      <p:pic>
        <p:nvPicPr>
          <p:cNvPr id="7" name="Picture 6" descr="A picture containing text, device, screenshot&#10;&#10;Description automatically generated">
            <a:extLst>
              <a:ext uri="{FF2B5EF4-FFF2-40B4-BE49-F238E27FC236}">
                <a16:creationId xmlns:a16="http://schemas.microsoft.com/office/drawing/2014/main" id="{F446A75B-6AC4-983D-5E1D-5B35BF6BCFA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5" r="5073"/>
          <a:stretch/>
        </p:blipFill>
        <p:spPr>
          <a:xfrm>
            <a:off x="390617" y="1752600"/>
            <a:ext cx="8229600" cy="3352800"/>
          </a:xfrm>
          <a:prstGeom prst="rect">
            <a:avLst/>
          </a:prstGeom>
        </p:spPr>
      </p:pic>
      <p:pic>
        <p:nvPicPr>
          <p:cNvPr id="3" name="01 In the name of the Father">
            <a:hlinkClick r:id="" action="ppaction://media"/>
            <a:extLst>
              <a:ext uri="{FF2B5EF4-FFF2-40B4-BE49-F238E27FC236}">
                <a16:creationId xmlns:a16="http://schemas.microsoft.com/office/drawing/2014/main" id="{E90BDE49-E3DB-D3AA-3B37-9CF39AB622B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3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2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225</TotalTime>
  <Words>1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Invocation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5</cp:revision>
  <dcterms:created xsi:type="dcterms:W3CDTF">2022-10-27T23:58:52Z</dcterms:created>
  <dcterms:modified xsi:type="dcterms:W3CDTF">2022-11-18T00:11:05Z</dcterms:modified>
</cp:coreProperties>
</file>